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0693400" cy="7562850"/>
  <p:notesSz cx="10693400" cy="75628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9" d="100"/>
          <a:sy n="129" d="100"/>
        </p:scale>
        <p:origin x="2100" y="33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633913" cy="3794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6057900" y="0"/>
            <a:ext cx="4632325" cy="3794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1AC3A-0994-4AEB-936C-1EE7F23E18E5}" type="datetimeFigureOut">
              <a:rPr lang="es-ES" smtClean="0"/>
              <a:t>06/02/2026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543300" y="946150"/>
            <a:ext cx="3606800" cy="25511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1069975" y="3640138"/>
            <a:ext cx="8553450" cy="29781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7183438"/>
            <a:ext cx="4633913" cy="379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6057900" y="7183438"/>
            <a:ext cx="4632325" cy="379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1EBDD5-E1FC-40FE-B5CA-C7A557C923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4905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1EBDD5-E1FC-40FE-B5CA-C7A557C9237A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99441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92003" cy="7560004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778504" y="12"/>
            <a:ext cx="913765" cy="922655"/>
          </a:xfrm>
          <a:custGeom>
            <a:avLst/>
            <a:gdLst/>
            <a:ahLst/>
            <a:cxnLst/>
            <a:rect l="l" t="t" r="r" b="b"/>
            <a:pathLst>
              <a:path w="913765" h="922655">
                <a:moveTo>
                  <a:pt x="913498" y="0"/>
                </a:moveTo>
                <a:lnTo>
                  <a:pt x="0" y="0"/>
                </a:lnTo>
                <a:lnTo>
                  <a:pt x="0" y="922489"/>
                </a:lnTo>
                <a:lnTo>
                  <a:pt x="913498" y="922489"/>
                </a:lnTo>
                <a:lnTo>
                  <a:pt x="913498" y="0"/>
                </a:lnTo>
                <a:close/>
              </a:path>
            </a:pathLst>
          </a:custGeom>
          <a:solidFill>
            <a:srgbClr val="C60651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961791" y="361530"/>
            <a:ext cx="185089" cy="235089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169481" y="361530"/>
            <a:ext cx="353910" cy="23508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9988" y="1359128"/>
            <a:ext cx="7623809" cy="1397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00" b="1" i="0">
                <a:solidFill>
                  <a:srgbClr val="231F20"/>
                </a:solidFill>
                <a:latin typeface="Franklin Gothic Heavy"/>
                <a:cs typeface="Franklin Gothic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1" i="0">
                <a:solidFill>
                  <a:srgbClr val="231F20"/>
                </a:solidFill>
                <a:latin typeface="Franklin Gothic Demi"/>
                <a:cs typeface="Franklin Gothic Dem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231F20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/>
              <a:t>LOREM</a:t>
            </a:r>
            <a:r>
              <a:rPr spc="-45" dirty="0"/>
              <a:t> </a:t>
            </a:r>
            <a:r>
              <a:rPr spc="-10" dirty="0"/>
              <a:t>IPSUM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2/6/2026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231F20"/>
                </a:solidFill>
                <a:latin typeface="Franklin Gothic Demi"/>
                <a:cs typeface="Franklin Gothic Demi"/>
              </a:defRPr>
            </a:lvl1pPr>
          </a:lstStyle>
          <a:p>
            <a:pPr marL="38100">
              <a:lnSpc>
                <a:spcPct val="100000"/>
              </a:lnSpc>
              <a:spcBef>
                <a:spcPts val="5"/>
              </a:spcBef>
            </a:pPr>
            <a:fld id="{81D60167-4931-47E6-BA6A-407CBD079E47}" type="slidenum">
              <a:rPr spc="-25" dirty="0"/>
              <a:t>‹Nº›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23225" y="6982893"/>
            <a:ext cx="1244806" cy="395109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10013074" y="0"/>
            <a:ext cx="679450" cy="679450"/>
          </a:xfrm>
          <a:custGeom>
            <a:avLst/>
            <a:gdLst/>
            <a:ahLst/>
            <a:cxnLst/>
            <a:rect l="l" t="t" r="r" b="b"/>
            <a:pathLst>
              <a:path w="679450" h="679450">
                <a:moveTo>
                  <a:pt x="678916" y="0"/>
                </a:moveTo>
                <a:lnTo>
                  <a:pt x="0" y="0"/>
                </a:lnTo>
                <a:lnTo>
                  <a:pt x="0" y="678916"/>
                </a:lnTo>
                <a:lnTo>
                  <a:pt x="678916" y="678916"/>
                </a:lnTo>
                <a:lnTo>
                  <a:pt x="678916" y="0"/>
                </a:lnTo>
                <a:close/>
              </a:path>
            </a:pathLst>
          </a:custGeom>
          <a:solidFill>
            <a:srgbClr val="003B78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147892" y="266076"/>
            <a:ext cx="413318" cy="17301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1" i="0">
                <a:solidFill>
                  <a:srgbClr val="231F20"/>
                </a:solidFill>
                <a:latin typeface="Franklin Gothic Heavy"/>
                <a:cs typeface="Franklin Gothic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900" b="1" i="0">
                <a:solidFill>
                  <a:srgbClr val="231F20"/>
                </a:solidFill>
                <a:latin typeface="Franklin Gothic Demi"/>
                <a:cs typeface="Franklin Gothic Dem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231F20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/>
              <a:t>LOREM</a:t>
            </a:r>
            <a:r>
              <a:rPr spc="-45" dirty="0"/>
              <a:t> </a:t>
            </a:r>
            <a:r>
              <a:rPr spc="-10" dirty="0"/>
              <a:t>IPSUM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2/6/2026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231F20"/>
                </a:solidFill>
                <a:latin typeface="Franklin Gothic Demi"/>
                <a:cs typeface="Franklin Gothic Demi"/>
              </a:defRPr>
            </a:lvl1pPr>
          </a:lstStyle>
          <a:p>
            <a:pPr marL="38100">
              <a:lnSpc>
                <a:spcPct val="100000"/>
              </a:lnSpc>
              <a:spcBef>
                <a:spcPts val="5"/>
              </a:spcBef>
            </a:pPr>
            <a:fld id="{81D60167-4931-47E6-BA6A-407CBD079E47}" type="slidenum">
              <a:rPr spc="-25" dirty="0"/>
              <a:t>‹Nº›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1" i="0">
                <a:solidFill>
                  <a:srgbClr val="231F20"/>
                </a:solidFill>
                <a:latin typeface="Franklin Gothic Heavy"/>
                <a:cs typeface="Franklin Gothic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231F20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/>
              <a:t>LOREM</a:t>
            </a:r>
            <a:r>
              <a:rPr spc="-45" dirty="0"/>
              <a:t> </a:t>
            </a:r>
            <a:r>
              <a:rPr spc="-10" dirty="0"/>
              <a:t>IPSUM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2/6/2026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231F20"/>
                </a:solidFill>
                <a:latin typeface="Franklin Gothic Demi"/>
                <a:cs typeface="Franklin Gothic Demi"/>
              </a:defRPr>
            </a:lvl1pPr>
          </a:lstStyle>
          <a:p>
            <a:pPr marL="38100">
              <a:lnSpc>
                <a:spcPct val="100000"/>
              </a:lnSpc>
              <a:spcBef>
                <a:spcPts val="5"/>
              </a:spcBef>
            </a:pPr>
            <a:fld id="{81D60167-4931-47E6-BA6A-407CBD079E47}" type="slidenum">
              <a:rPr spc="-25" dirty="0"/>
              <a:t>‹Nº›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1" i="0">
                <a:solidFill>
                  <a:srgbClr val="231F20"/>
                </a:solidFill>
                <a:latin typeface="Franklin Gothic Heavy"/>
                <a:cs typeface="Franklin Gothic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231F20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/>
              <a:t>LOREM</a:t>
            </a:r>
            <a:r>
              <a:rPr spc="-45" dirty="0"/>
              <a:t> </a:t>
            </a:r>
            <a:r>
              <a:rPr spc="-10" dirty="0"/>
              <a:t>IPSUM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2/6/2026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231F20"/>
                </a:solidFill>
                <a:latin typeface="Franklin Gothic Demi"/>
                <a:cs typeface="Franklin Gothic Demi"/>
              </a:defRPr>
            </a:lvl1pPr>
          </a:lstStyle>
          <a:p>
            <a:pPr marL="38100">
              <a:lnSpc>
                <a:spcPct val="100000"/>
              </a:lnSpc>
              <a:spcBef>
                <a:spcPts val="5"/>
              </a:spcBef>
            </a:pPr>
            <a:fld id="{81D60167-4931-47E6-BA6A-407CBD079E47}" type="slidenum">
              <a:rPr spc="-25" dirty="0"/>
              <a:t>‹Nº›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23225" y="6982893"/>
            <a:ext cx="1244806" cy="395109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10031082" y="0"/>
            <a:ext cx="661035" cy="679450"/>
          </a:xfrm>
          <a:custGeom>
            <a:avLst/>
            <a:gdLst/>
            <a:ahLst/>
            <a:cxnLst/>
            <a:rect l="l" t="t" r="r" b="b"/>
            <a:pathLst>
              <a:path w="661034" h="679450">
                <a:moveTo>
                  <a:pt x="660920" y="0"/>
                </a:moveTo>
                <a:lnTo>
                  <a:pt x="0" y="0"/>
                </a:lnTo>
                <a:lnTo>
                  <a:pt x="0" y="678916"/>
                </a:lnTo>
                <a:lnTo>
                  <a:pt x="660920" y="678916"/>
                </a:lnTo>
                <a:lnTo>
                  <a:pt x="660920" y="0"/>
                </a:lnTo>
                <a:close/>
              </a:path>
            </a:pathLst>
          </a:custGeom>
          <a:solidFill>
            <a:srgbClr val="003B78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165891" y="266076"/>
            <a:ext cx="413318" cy="17301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231F20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/>
              <a:t>LOREM</a:t>
            </a:r>
            <a:r>
              <a:rPr spc="-45" dirty="0"/>
              <a:t> </a:t>
            </a:r>
            <a:r>
              <a:rPr spc="-10" dirty="0"/>
              <a:t>IPSUM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2/6/2026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231F20"/>
                </a:solidFill>
                <a:latin typeface="Franklin Gothic Demi"/>
                <a:cs typeface="Franklin Gothic Demi"/>
              </a:defRPr>
            </a:lvl1pPr>
          </a:lstStyle>
          <a:p>
            <a:pPr marL="38100">
              <a:lnSpc>
                <a:spcPct val="100000"/>
              </a:lnSpc>
              <a:spcBef>
                <a:spcPts val="5"/>
              </a:spcBef>
            </a:pPr>
            <a:fld id="{81D60167-4931-47E6-BA6A-407CBD079E47}" type="slidenum">
              <a:rPr spc="-25" dirty="0"/>
              <a:t>‹Nº›</a:t>
            </a:fld>
            <a:endParaRPr spc="-2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23225" y="6982893"/>
            <a:ext cx="1244806" cy="39510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00531" y="605349"/>
            <a:ext cx="2904490" cy="406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00" b="1" i="0">
                <a:solidFill>
                  <a:srgbClr val="231F20"/>
                </a:solidFill>
                <a:latin typeface="Franklin Gothic Heavy"/>
                <a:cs typeface="Franklin Gothic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047445" y="3088425"/>
            <a:ext cx="5944234" cy="1651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1" i="0">
                <a:solidFill>
                  <a:srgbClr val="231F20"/>
                </a:solidFill>
                <a:latin typeface="Franklin Gothic Demi"/>
                <a:cs typeface="Franklin Gothic Dem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9189744" y="7059105"/>
            <a:ext cx="802004" cy="1695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rgbClr val="231F20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/>
              <a:t>LOREM</a:t>
            </a:r>
            <a:r>
              <a:rPr spc="-45" dirty="0"/>
              <a:t> </a:t>
            </a:r>
            <a:r>
              <a:rPr spc="-10" dirty="0"/>
              <a:t>IPSUM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2/6/2026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75131" y="7056358"/>
            <a:ext cx="213994" cy="1841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1" i="0">
                <a:solidFill>
                  <a:srgbClr val="231F20"/>
                </a:solidFill>
                <a:latin typeface="Franklin Gothic Demi"/>
                <a:cs typeface="Franklin Gothic Demi"/>
              </a:defRPr>
            </a:lvl1pPr>
          </a:lstStyle>
          <a:p>
            <a:pPr marL="38100">
              <a:lnSpc>
                <a:spcPct val="100000"/>
              </a:lnSpc>
              <a:spcBef>
                <a:spcPts val="5"/>
              </a:spcBef>
            </a:pPr>
            <a:fld id="{81D60167-4931-47E6-BA6A-407CBD079E47}" type="slidenum">
              <a:rPr spc="-25" dirty="0"/>
              <a:t>‹Nº›</a:t>
            </a:fld>
            <a:endParaRPr spc="-2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0" dirty="0">
                <a:solidFill>
                  <a:srgbClr val="FFFFFF"/>
                </a:solidFill>
                <a:latin typeface="Franklin Gothic Demi" panose="020B0703020102020204" pitchFamily="34" charset="0"/>
              </a:rPr>
              <a:t>LOREM</a:t>
            </a:r>
            <a:r>
              <a:rPr sz="9000" spc="-390" dirty="0">
                <a:solidFill>
                  <a:srgbClr val="FFFFFF"/>
                </a:solidFill>
                <a:latin typeface="Franklin Gothic Demi" panose="020B0703020102020204" pitchFamily="34" charset="0"/>
              </a:rPr>
              <a:t> </a:t>
            </a:r>
            <a:r>
              <a:rPr sz="9000" spc="-10" dirty="0">
                <a:solidFill>
                  <a:srgbClr val="FFFFFF"/>
                </a:solidFill>
                <a:latin typeface="Franklin Gothic Demi" panose="020B0703020102020204" pitchFamily="34" charset="0"/>
              </a:rPr>
              <a:t>IPSUM</a:t>
            </a:r>
            <a:endParaRPr sz="9000" dirty="0">
              <a:latin typeface="Franklin Gothic Demi" panose="020B0703020102020204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93139" y="3002865"/>
            <a:ext cx="416052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11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Franklin Gothic Demi"/>
                <a:cs typeface="Franklin Gothic Demi"/>
              </a:rPr>
              <a:t>INTEGER</a:t>
            </a:r>
            <a:r>
              <a:rPr sz="1800" b="1" spc="-70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sz="1800" b="1" spc="-10" dirty="0">
                <a:solidFill>
                  <a:srgbClr val="FFFFFF"/>
                </a:solidFill>
                <a:latin typeface="Franklin Gothic Demi"/>
                <a:cs typeface="Franklin Gothic Demi"/>
              </a:rPr>
              <a:t>ELEIFEND</a:t>
            </a:r>
            <a:r>
              <a:rPr sz="1800" b="1" spc="-70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sz="1800" b="1" spc="-10" dirty="0">
                <a:solidFill>
                  <a:srgbClr val="FFFFFF"/>
                </a:solidFill>
                <a:latin typeface="Franklin Gothic Demi"/>
                <a:cs typeface="Franklin Gothic Demi"/>
              </a:rPr>
              <a:t>AUCTOR</a:t>
            </a:r>
            <a:r>
              <a:rPr sz="1800" b="1" spc="-70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sz="1800" b="1" spc="-20" dirty="0">
                <a:solidFill>
                  <a:srgbClr val="FFFFFF"/>
                </a:solidFill>
                <a:latin typeface="Franklin Gothic Demi"/>
                <a:cs typeface="Franklin Gothic Demi"/>
              </a:rPr>
              <a:t>DIAM </a:t>
            </a:r>
            <a:r>
              <a:rPr sz="1800" b="1" spc="-30" dirty="0">
                <a:solidFill>
                  <a:srgbClr val="FFFFFF"/>
                </a:solidFill>
                <a:latin typeface="Franklin Gothic Demi"/>
                <a:cs typeface="Franklin Gothic Demi"/>
              </a:rPr>
              <a:t>VOLUTPAT</a:t>
            </a:r>
            <a:r>
              <a:rPr sz="1800" b="1" spc="-50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sz="1800" b="1" spc="-10" dirty="0">
                <a:solidFill>
                  <a:srgbClr val="FFFFFF"/>
                </a:solidFill>
                <a:latin typeface="Franklin Gothic Demi"/>
                <a:cs typeface="Franklin Gothic Demi"/>
              </a:rPr>
              <a:t>ELEIFEND</a:t>
            </a:r>
            <a:r>
              <a:rPr sz="1800" b="1" spc="-45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sz="1800" b="1" dirty="0">
                <a:solidFill>
                  <a:srgbClr val="FFFFFF"/>
                </a:solidFill>
                <a:latin typeface="Franklin Gothic Demi"/>
                <a:cs typeface="Franklin Gothic Demi"/>
              </a:rPr>
              <a:t>ANTE</a:t>
            </a:r>
            <a:r>
              <a:rPr sz="1800" b="1" spc="-50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sz="1800" b="1" spc="-10" dirty="0">
                <a:solidFill>
                  <a:srgbClr val="FFFFFF"/>
                </a:solidFill>
                <a:latin typeface="Franklin Gothic Demi"/>
                <a:cs typeface="Franklin Gothic Demi"/>
              </a:rPr>
              <a:t>SAGITTIS</a:t>
            </a:r>
            <a:r>
              <a:rPr sz="1800" b="1" spc="-45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sz="1800" b="1" spc="-20" dirty="0">
                <a:solidFill>
                  <a:srgbClr val="FFFFFF"/>
                </a:solidFill>
                <a:latin typeface="Franklin Gothic Demi"/>
                <a:cs typeface="Franklin Gothic Demi"/>
              </a:rPr>
              <a:t>SED.</a:t>
            </a:r>
            <a:endParaRPr sz="1800" dirty="0">
              <a:latin typeface="Franklin Gothic Demi"/>
              <a:cs typeface="Franklin Gothic Dem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005836" y="2812829"/>
            <a:ext cx="8264525" cy="0"/>
          </a:xfrm>
          <a:custGeom>
            <a:avLst/>
            <a:gdLst/>
            <a:ahLst/>
            <a:cxnLst/>
            <a:rect l="l" t="t" r="r" b="b"/>
            <a:pathLst>
              <a:path w="8264525">
                <a:moveTo>
                  <a:pt x="8264271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C606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5" name="Imagen 44" descr="Interfaz de usuario gráfica&#10;&#10;El contenido generado por IA puede ser incorrecto.">
            <a:extLst>
              <a:ext uri="{FF2B5EF4-FFF2-40B4-BE49-F238E27FC236}">
                <a16:creationId xmlns:a16="http://schemas.microsoft.com/office/drawing/2014/main" id="{8F65D838-748E-7CB3-BBA1-D2F873B3CB6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112" y="5991225"/>
            <a:ext cx="2902712" cy="96724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270249" y="7059067"/>
            <a:ext cx="82550" cy="1587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30"/>
              </a:lnSpc>
            </a:pPr>
            <a:r>
              <a:rPr sz="1100" b="1" spc="-50" dirty="0">
                <a:solidFill>
                  <a:srgbClr val="231F20"/>
                </a:solidFill>
                <a:latin typeface="Franklin Gothic Demi"/>
                <a:cs typeface="Franklin Gothic Demi"/>
              </a:rPr>
              <a:t>2</a:t>
            </a:r>
            <a:endParaRPr sz="1100" dirty="0">
              <a:latin typeface="Franklin Gothic Demi"/>
              <a:cs typeface="Franklin Gothic Demi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0013074" y="0"/>
            <a:ext cx="679450" cy="679450"/>
            <a:chOff x="10013074" y="0"/>
            <a:chExt cx="679450" cy="679450"/>
          </a:xfrm>
        </p:grpSpPr>
        <p:sp>
          <p:nvSpPr>
            <p:cNvPr id="4" name="object 4"/>
            <p:cNvSpPr/>
            <p:nvPr/>
          </p:nvSpPr>
          <p:spPr>
            <a:xfrm>
              <a:off x="10013074" y="0"/>
              <a:ext cx="679450" cy="679450"/>
            </a:xfrm>
            <a:custGeom>
              <a:avLst/>
              <a:gdLst/>
              <a:ahLst/>
              <a:cxnLst/>
              <a:rect l="l" t="t" r="r" b="b"/>
              <a:pathLst>
                <a:path w="679450" h="679450">
                  <a:moveTo>
                    <a:pt x="678916" y="0"/>
                  </a:moveTo>
                  <a:lnTo>
                    <a:pt x="0" y="0"/>
                  </a:lnTo>
                  <a:lnTo>
                    <a:pt x="0" y="678916"/>
                  </a:lnTo>
                  <a:lnTo>
                    <a:pt x="678916" y="678916"/>
                  </a:lnTo>
                  <a:lnTo>
                    <a:pt x="678916" y="0"/>
                  </a:lnTo>
                  <a:close/>
                </a:path>
              </a:pathLst>
            </a:custGeom>
            <a:solidFill>
              <a:srgbClr val="003B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147892" y="266076"/>
              <a:ext cx="413318" cy="173012"/>
            </a:xfrm>
            <a:prstGeom prst="rect">
              <a:avLst/>
            </a:prstGeom>
          </p:spPr>
        </p:pic>
      </p:grp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13231" y="1876425"/>
            <a:ext cx="3066770" cy="4587494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700531" y="1375722"/>
            <a:ext cx="7309484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solidFill>
                  <a:srgbClr val="231F20"/>
                </a:solidFill>
                <a:latin typeface="Franklin Gothic Book"/>
                <a:cs typeface="Franklin Gothic Book"/>
              </a:rPr>
              <a:t>On</a:t>
            </a:r>
            <a:r>
              <a:rPr sz="1600" spc="-25" dirty="0">
                <a:solidFill>
                  <a:srgbClr val="231F20"/>
                </a:solidFill>
                <a:latin typeface="Franklin Gothic Book"/>
                <a:cs typeface="Franklin Gothic Book"/>
              </a:rPr>
              <a:t> </a:t>
            </a:r>
            <a:r>
              <a:rPr sz="1600" spc="-10" dirty="0">
                <a:solidFill>
                  <a:srgbClr val="231F20"/>
                </a:solidFill>
                <a:latin typeface="Franklin Gothic Book"/>
                <a:cs typeface="Franklin Gothic Book"/>
              </a:rPr>
              <a:t>conectatem</a:t>
            </a:r>
            <a:r>
              <a:rPr sz="1600" spc="-20" dirty="0">
                <a:solidFill>
                  <a:srgbClr val="231F20"/>
                </a:solidFill>
                <a:latin typeface="Franklin Gothic Book"/>
                <a:cs typeface="Franklin Gothic Book"/>
              </a:rPr>
              <a:t> </a:t>
            </a:r>
            <a:r>
              <a:rPr sz="1600" dirty="0">
                <a:solidFill>
                  <a:srgbClr val="231F20"/>
                </a:solidFill>
                <a:latin typeface="Franklin Gothic Book"/>
                <a:cs typeface="Franklin Gothic Book"/>
              </a:rPr>
              <a:t>nes</a:t>
            </a:r>
            <a:r>
              <a:rPr sz="1600" spc="-20" dirty="0">
                <a:solidFill>
                  <a:srgbClr val="231F20"/>
                </a:solidFill>
                <a:latin typeface="Franklin Gothic Book"/>
                <a:cs typeface="Franklin Gothic Book"/>
              </a:rPr>
              <a:t> </a:t>
            </a:r>
            <a:r>
              <a:rPr sz="1600" dirty="0">
                <a:solidFill>
                  <a:srgbClr val="231F20"/>
                </a:solidFill>
                <a:latin typeface="Franklin Gothic Book"/>
                <a:cs typeface="Franklin Gothic Book"/>
              </a:rPr>
              <a:t>quatur</a:t>
            </a:r>
            <a:r>
              <a:rPr sz="1600" spc="-20" dirty="0">
                <a:solidFill>
                  <a:srgbClr val="231F20"/>
                </a:solidFill>
                <a:latin typeface="Franklin Gothic Book"/>
                <a:cs typeface="Franklin Gothic Book"/>
              </a:rPr>
              <a:t> </a:t>
            </a:r>
            <a:r>
              <a:rPr sz="1600" dirty="0">
                <a:solidFill>
                  <a:srgbClr val="231F20"/>
                </a:solidFill>
                <a:latin typeface="Franklin Gothic Book"/>
                <a:cs typeface="Franklin Gothic Book"/>
              </a:rPr>
              <a:t>sitibus</a:t>
            </a:r>
            <a:r>
              <a:rPr sz="1600" spc="-20" dirty="0">
                <a:solidFill>
                  <a:srgbClr val="231F20"/>
                </a:solidFill>
                <a:latin typeface="Franklin Gothic Book"/>
                <a:cs typeface="Franklin Gothic Book"/>
              </a:rPr>
              <a:t> </a:t>
            </a:r>
            <a:r>
              <a:rPr sz="1600" dirty="0">
                <a:solidFill>
                  <a:srgbClr val="231F20"/>
                </a:solidFill>
                <a:latin typeface="Franklin Gothic Book"/>
                <a:cs typeface="Franklin Gothic Book"/>
              </a:rPr>
              <a:t>ates</a:t>
            </a:r>
            <a:r>
              <a:rPr sz="1600" spc="-20" dirty="0">
                <a:solidFill>
                  <a:srgbClr val="231F20"/>
                </a:solidFill>
                <a:latin typeface="Franklin Gothic Book"/>
                <a:cs typeface="Franklin Gothic Book"/>
              </a:rPr>
              <a:t> </a:t>
            </a:r>
            <a:r>
              <a:rPr sz="1600" dirty="0">
                <a:solidFill>
                  <a:srgbClr val="231F20"/>
                </a:solidFill>
                <a:latin typeface="Franklin Gothic Book"/>
                <a:cs typeface="Franklin Gothic Book"/>
              </a:rPr>
              <a:t>erro</a:t>
            </a:r>
            <a:r>
              <a:rPr sz="1600" spc="-20" dirty="0">
                <a:solidFill>
                  <a:srgbClr val="231F20"/>
                </a:solidFill>
                <a:latin typeface="Franklin Gothic Book"/>
                <a:cs typeface="Franklin Gothic Book"/>
              </a:rPr>
              <a:t> </a:t>
            </a:r>
            <a:r>
              <a:rPr sz="1600" dirty="0">
                <a:solidFill>
                  <a:srgbClr val="231F20"/>
                </a:solidFill>
                <a:latin typeface="Franklin Gothic Book"/>
                <a:cs typeface="Franklin Gothic Book"/>
              </a:rPr>
              <a:t>blaboreria</a:t>
            </a:r>
            <a:r>
              <a:rPr sz="1600" spc="-20" dirty="0">
                <a:solidFill>
                  <a:srgbClr val="231F20"/>
                </a:solidFill>
                <a:latin typeface="Franklin Gothic Book"/>
                <a:cs typeface="Franklin Gothic Book"/>
              </a:rPr>
              <a:t> </a:t>
            </a:r>
            <a:r>
              <a:rPr sz="1600" dirty="0">
                <a:solidFill>
                  <a:srgbClr val="231F20"/>
                </a:solidFill>
                <a:latin typeface="Franklin Gothic Book"/>
                <a:cs typeface="Franklin Gothic Book"/>
              </a:rPr>
              <a:t>quis</a:t>
            </a:r>
            <a:r>
              <a:rPr sz="1600" spc="-20" dirty="0">
                <a:solidFill>
                  <a:srgbClr val="231F20"/>
                </a:solidFill>
                <a:latin typeface="Franklin Gothic Book"/>
                <a:cs typeface="Franklin Gothic Book"/>
              </a:rPr>
              <a:t> </a:t>
            </a:r>
            <a:r>
              <a:rPr sz="1600" dirty="0">
                <a:solidFill>
                  <a:srgbClr val="231F20"/>
                </a:solidFill>
                <a:latin typeface="Franklin Gothic Book"/>
                <a:cs typeface="Franklin Gothic Book"/>
              </a:rPr>
              <a:t>autatius</a:t>
            </a:r>
            <a:r>
              <a:rPr sz="1600" spc="-20" dirty="0">
                <a:solidFill>
                  <a:srgbClr val="231F20"/>
                </a:solidFill>
                <a:latin typeface="Franklin Gothic Book"/>
                <a:cs typeface="Franklin Gothic Book"/>
              </a:rPr>
              <a:t> </a:t>
            </a:r>
            <a:r>
              <a:rPr sz="1600" dirty="0">
                <a:solidFill>
                  <a:srgbClr val="231F20"/>
                </a:solidFill>
                <a:latin typeface="Franklin Gothic Book"/>
                <a:cs typeface="Franklin Gothic Book"/>
              </a:rPr>
              <a:t>ma</a:t>
            </a:r>
            <a:r>
              <a:rPr sz="1600" spc="-20" dirty="0">
                <a:solidFill>
                  <a:srgbClr val="231F20"/>
                </a:solidFill>
                <a:latin typeface="Franklin Gothic Book"/>
                <a:cs typeface="Franklin Gothic Book"/>
              </a:rPr>
              <a:t> </a:t>
            </a:r>
            <a:r>
              <a:rPr sz="1600" dirty="0">
                <a:solidFill>
                  <a:srgbClr val="231F20"/>
                </a:solidFill>
                <a:latin typeface="Franklin Gothic Book"/>
                <a:cs typeface="Franklin Gothic Book"/>
              </a:rPr>
              <a:t>nem</a:t>
            </a:r>
            <a:r>
              <a:rPr sz="1600" spc="-20" dirty="0">
                <a:solidFill>
                  <a:srgbClr val="231F20"/>
                </a:solidFill>
                <a:latin typeface="Franklin Gothic Book"/>
                <a:cs typeface="Franklin Gothic Book"/>
              </a:rPr>
              <a:t> </a:t>
            </a:r>
            <a:r>
              <a:rPr sz="1600" spc="-10" dirty="0">
                <a:solidFill>
                  <a:srgbClr val="231F20"/>
                </a:solidFill>
                <a:latin typeface="Franklin Gothic Book"/>
                <a:cs typeface="Franklin Gothic Book"/>
              </a:rPr>
              <a:t>inctetur.</a:t>
            </a:r>
            <a:endParaRPr sz="1600" dirty="0">
              <a:latin typeface="Franklin Gothic Book"/>
              <a:cs typeface="Franklin Gothic Book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517886" y="3026513"/>
            <a:ext cx="4462780" cy="34963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1910" marR="5080" algn="just">
              <a:lnSpc>
                <a:spcPct val="148100"/>
              </a:lnSpc>
              <a:spcBef>
                <a:spcPts val="100"/>
              </a:spcBef>
            </a:pP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Berspel</a:t>
            </a:r>
            <a:r>
              <a:rPr sz="900" spc="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eicipic</a:t>
            </a:r>
            <a:r>
              <a:rPr sz="900" spc="2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itaque</a:t>
            </a:r>
            <a:r>
              <a:rPr sz="900" spc="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core,</a:t>
            </a:r>
            <a:r>
              <a:rPr sz="900" spc="2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sincien</a:t>
            </a:r>
            <a:r>
              <a:rPr sz="900" spc="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emquam</a:t>
            </a:r>
            <a:r>
              <a:rPr sz="900" spc="2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que</a:t>
            </a:r>
            <a:r>
              <a:rPr sz="900" spc="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non</a:t>
            </a:r>
            <a:r>
              <a:rPr sz="900" spc="2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consequi</a:t>
            </a:r>
            <a:r>
              <a:rPr sz="900" spc="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volessit</a:t>
            </a:r>
            <a:r>
              <a:rPr sz="900" spc="2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lautatempor</a:t>
            </a:r>
            <a:r>
              <a:rPr sz="900" spc="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as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este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dem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quaeperum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ab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idipsa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volorporerum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acepudiam</a:t>
            </a:r>
            <a:r>
              <a:rPr sz="900" spc="-2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re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et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eum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il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incil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ipsania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nonse-quos</a:t>
            </a:r>
            <a:r>
              <a:rPr sz="900" spc="-3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dolorec</a:t>
            </a:r>
            <a:r>
              <a:rPr sz="900" spc="-3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toremporem</a:t>
            </a:r>
            <a:r>
              <a:rPr sz="900" spc="-3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iunto</a:t>
            </a:r>
            <a:r>
              <a:rPr sz="900" spc="-3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culpa</a:t>
            </a:r>
            <a:r>
              <a:rPr sz="900" spc="-3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voluptas</a:t>
            </a:r>
            <a:r>
              <a:rPr sz="900" spc="-3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volorib</a:t>
            </a:r>
            <a:r>
              <a:rPr sz="900" spc="-3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uscipisin</a:t>
            </a:r>
            <a:r>
              <a:rPr sz="900" spc="-2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pa</a:t>
            </a:r>
            <a:r>
              <a:rPr sz="900" spc="-3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que</a:t>
            </a:r>
            <a:r>
              <a:rPr sz="900" spc="-3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miliat</a:t>
            </a:r>
            <a:r>
              <a:rPr sz="900" spc="-3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ut</a:t>
            </a:r>
            <a:r>
              <a:rPr sz="900" spc="-3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re</a:t>
            </a:r>
            <a:r>
              <a:rPr sz="900" spc="-3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dolupti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sinulliquis</a:t>
            </a:r>
            <a:r>
              <a:rPr sz="900" spc="-2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aut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doluptiae</a:t>
            </a:r>
            <a:r>
              <a:rPr sz="900" spc="-2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prehent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officiis</a:t>
            </a:r>
            <a:r>
              <a:rPr sz="900" spc="-2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ut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la</a:t>
            </a:r>
            <a:r>
              <a:rPr sz="900" spc="-2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dit,</a:t>
            </a:r>
            <a:r>
              <a:rPr sz="900" spc="-2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unt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enis</a:t>
            </a:r>
            <a:r>
              <a:rPr sz="900" spc="-2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autas</a:t>
            </a:r>
            <a:endParaRPr sz="900" dirty="0">
              <a:latin typeface="Franklin Gothic Book" panose="020B0503020102020204" pitchFamily="34" charset="0"/>
              <a:cs typeface="Franklin Gothic Demi"/>
            </a:endParaRPr>
          </a:p>
          <a:p>
            <a:pPr>
              <a:lnSpc>
                <a:spcPct val="100000"/>
              </a:lnSpc>
            </a:pPr>
            <a:endParaRPr sz="900" dirty="0">
              <a:latin typeface="Franklin Gothic Book" panose="020B0503020102020204" pitchFamily="34" charset="0"/>
              <a:cs typeface="Franklin Gothic Demi"/>
            </a:endParaRPr>
          </a:p>
          <a:p>
            <a:pPr>
              <a:lnSpc>
                <a:spcPct val="100000"/>
              </a:lnSpc>
              <a:spcBef>
                <a:spcPts val="204"/>
              </a:spcBef>
            </a:pPr>
            <a:endParaRPr sz="900" dirty="0">
              <a:latin typeface="Franklin Gothic Book" panose="020B0503020102020204" pitchFamily="34" charset="0"/>
              <a:cs typeface="Franklin Gothic Demi"/>
            </a:endParaRPr>
          </a:p>
          <a:p>
            <a:pPr marL="12700" algn="just">
              <a:lnSpc>
                <a:spcPct val="100000"/>
              </a:lnSpc>
            </a:pP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Sumque</a:t>
            </a:r>
            <a:r>
              <a:rPr sz="900" spc="-3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pro</a:t>
            </a:r>
            <a:r>
              <a:rPr sz="900" spc="-3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ea</a:t>
            </a:r>
            <a:r>
              <a:rPr sz="900" spc="-3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dios</a:t>
            </a:r>
            <a:r>
              <a:rPr sz="900" spc="-3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que</a:t>
            </a:r>
            <a:r>
              <a:rPr sz="900" spc="-3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duntur</a:t>
            </a:r>
            <a:r>
              <a:rPr sz="900" spc="-3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simaximus.</a:t>
            </a:r>
            <a:endParaRPr sz="900" dirty="0">
              <a:latin typeface="Franklin Gothic Book" panose="020B0503020102020204" pitchFamily="34" charset="0"/>
              <a:cs typeface="Franklin Gothic Demi"/>
            </a:endParaRPr>
          </a:p>
          <a:p>
            <a:pPr marL="12700" marR="34290" algn="just">
              <a:lnSpc>
                <a:spcPct val="148100"/>
              </a:lnSpc>
            </a:pP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Dus</a:t>
            </a:r>
            <a:r>
              <a:rPr sz="900" spc="4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sa</a:t>
            </a:r>
            <a:r>
              <a:rPr sz="900" spc="4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que</a:t>
            </a:r>
            <a:r>
              <a:rPr sz="900" spc="4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nit</a:t>
            </a:r>
            <a:r>
              <a:rPr sz="900" spc="4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eat</a:t>
            </a:r>
            <a:r>
              <a:rPr sz="900" spc="4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expligendunt</a:t>
            </a:r>
            <a:r>
              <a:rPr sz="900" spc="4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porion</a:t>
            </a:r>
            <a:r>
              <a:rPr sz="900" spc="4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cus,</a:t>
            </a:r>
            <a:r>
              <a:rPr sz="900" spc="4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aut</a:t>
            </a:r>
            <a:r>
              <a:rPr sz="900" spc="4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volut</a:t>
            </a:r>
            <a:r>
              <a:rPr sz="900" spc="4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ius</a:t>
            </a:r>
            <a:r>
              <a:rPr sz="900" spc="4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est</a:t>
            </a:r>
            <a:r>
              <a:rPr sz="900" spc="4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aut</a:t>
            </a:r>
            <a:r>
              <a:rPr sz="900" spc="4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di</a:t>
            </a:r>
            <a:r>
              <a:rPr sz="900" spc="4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accus</a:t>
            </a:r>
            <a:r>
              <a:rPr sz="900" spc="4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modiatenist,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volupid quam, solut quam qui del idunt, audit laborporem quis volupiet laboribus </a:t>
            </a:r>
            <a:r>
              <a:rPr sz="900" spc="-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necta-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tus</a:t>
            </a:r>
            <a:r>
              <a:rPr sz="900" spc="-2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doloreptas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accaectios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vent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quaepero</a:t>
            </a:r>
            <a:r>
              <a:rPr sz="900" spc="-2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iur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autate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re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optatiorro</a:t>
            </a:r>
            <a:r>
              <a:rPr sz="900" spc="-2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volore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parum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as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evel</a:t>
            </a:r>
            <a:r>
              <a:rPr sz="900" spc="-2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et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estrumquost</a:t>
            </a:r>
            <a:r>
              <a:rPr sz="900" spc="-2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assi</a:t>
            </a:r>
            <a:r>
              <a:rPr sz="900" spc="-2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ipsum</a:t>
            </a:r>
            <a:r>
              <a:rPr sz="900" spc="-2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verro</a:t>
            </a:r>
            <a:r>
              <a:rPr sz="900" spc="-2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culpa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in</a:t>
            </a:r>
            <a:r>
              <a:rPr sz="900" spc="-2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ressunt</a:t>
            </a:r>
            <a:r>
              <a:rPr sz="900" spc="-2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litat.</a:t>
            </a:r>
            <a:endParaRPr sz="900" dirty="0">
              <a:latin typeface="Franklin Gothic Book" panose="020B0503020102020204" pitchFamily="34" charset="0"/>
              <a:cs typeface="Franklin Gothic Demi"/>
            </a:endParaRPr>
          </a:p>
          <a:p>
            <a:pPr marL="12700" marR="34290" algn="just">
              <a:lnSpc>
                <a:spcPct val="148100"/>
              </a:lnSpc>
            </a:pP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Quid ut ommod mincia doles erruptatia nes aut enientore nonsequ ideliqu aecture </a:t>
            </a:r>
            <a:r>
              <a:rPr sz="900" spc="-2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rup-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tion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sequat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ilicil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ius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dit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et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dit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que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aut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ereriandebis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ea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prem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estectum</a:t>
            </a:r>
            <a:r>
              <a:rPr sz="900" spc="-2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quam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qui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abor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sum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quia</a:t>
            </a:r>
            <a:r>
              <a:rPr sz="900" spc="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sae</a:t>
            </a:r>
            <a:r>
              <a:rPr sz="900" spc="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et</a:t>
            </a:r>
            <a:r>
              <a:rPr sz="900" spc="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quo</a:t>
            </a:r>
            <a:r>
              <a:rPr sz="900" spc="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maiore</a:t>
            </a:r>
            <a:r>
              <a:rPr sz="900" spc="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venias</a:t>
            </a:r>
            <a:r>
              <a:rPr sz="900" spc="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moditiunt ut</a:t>
            </a:r>
            <a:r>
              <a:rPr sz="900" spc="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dolor</a:t>
            </a:r>
            <a:r>
              <a:rPr sz="900" spc="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as</a:t>
            </a:r>
            <a:r>
              <a:rPr sz="900" spc="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am</a:t>
            </a:r>
            <a:r>
              <a:rPr sz="900" spc="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nobis</a:t>
            </a:r>
            <a:r>
              <a:rPr sz="900" spc="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pora</a:t>
            </a:r>
            <a:r>
              <a:rPr sz="900" spc="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invent</a:t>
            </a:r>
            <a:r>
              <a:rPr sz="900" spc="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volupta</a:t>
            </a:r>
            <a:r>
              <a:rPr sz="900" spc="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tibust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estiuritam ulparis assumqui </a:t>
            </a:r>
            <a:r>
              <a:rPr sz="900" spc="-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nonsequam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et fugitasit, et aut faccumquatur</a:t>
            </a:r>
            <a:r>
              <a:rPr sz="900" spc="-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adicium es </a:t>
            </a:r>
            <a:r>
              <a:rPr sz="900" spc="-2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es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aut</a:t>
            </a:r>
            <a:r>
              <a:rPr sz="900" spc="3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fuga.</a:t>
            </a:r>
            <a:r>
              <a:rPr sz="900" spc="4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Is</a:t>
            </a:r>
            <a:r>
              <a:rPr sz="900" spc="4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il</a:t>
            </a:r>
            <a:r>
              <a:rPr sz="900" spc="4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ilit</a:t>
            </a:r>
            <a:r>
              <a:rPr sz="900" spc="4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omniste</a:t>
            </a:r>
            <a:r>
              <a:rPr sz="900" spc="4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est</a:t>
            </a:r>
            <a:r>
              <a:rPr sz="900" spc="4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qui</a:t>
            </a:r>
            <a:r>
              <a:rPr sz="900" spc="4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ne</a:t>
            </a:r>
            <a:r>
              <a:rPr sz="900" spc="3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nonsed</a:t>
            </a:r>
            <a:r>
              <a:rPr sz="900" spc="4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ea</a:t>
            </a:r>
            <a:r>
              <a:rPr sz="900" spc="4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iustota</a:t>
            </a:r>
            <a:r>
              <a:rPr sz="900" spc="4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vollestiusa</a:t>
            </a:r>
            <a:r>
              <a:rPr sz="900" spc="4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vel</a:t>
            </a:r>
            <a:r>
              <a:rPr sz="900" spc="4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eat</a:t>
            </a:r>
            <a:r>
              <a:rPr sz="900" spc="4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et</a:t>
            </a:r>
            <a:r>
              <a:rPr sz="900" spc="4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utem</a:t>
            </a:r>
            <a:r>
              <a:rPr sz="900" spc="4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eum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reptio.</a:t>
            </a:r>
            <a:r>
              <a:rPr sz="900" spc="-2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Ita</a:t>
            </a:r>
            <a:r>
              <a:rPr sz="900" spc="-2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adis</a:t>
            </a:r>
            <a:r>
              <a:rPr sz="900" spc="-2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eium,</a:t>
            </a:r>
            <a:r>
              <a:rPr sz="900" spc="-2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essumqui</a:t>
            </a:r>
            <a:r>
              <a:rPr sz="900" spc="-2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a</a:t>
            </a:r>
            <a:r>
              <a:rPr sz="900" spc="-2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ea</a:t>
            </a:r>
            <a:r>
              <a:rPr sz="900" spc="-2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velecaectio</a:t>
            </a:r>
            <a:r>
              <a:rPr sz="900" spc="-3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te</a:t>
            </a:r>
            <a:r>
              <a:rPr sz="900" spc="-2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con</a:t>
            </a:r>
            <a:r>
              <a:rPr sz="900" spc="-2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con</a:t>
            </a:r>
            <a:r>
              <a:rPr sz="900" spc="-2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consercimpos</a:t>
            </a:r>
            <a:r>
              <a:rPr sz="900" spc="-2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re</a:t>
            </a:r>
            <a:r>
              <a:rPr sz="900" spc="-2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sim</a:t>
            </a:r>
            <a:r>
              <a:rPr sz="900" spc="-2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nonseni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hiciendamet</a:t>
            </a:r>
            <a:r>
              <a:rPr sz="900" spc="-3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aceped</a:t>
            </a:r>
            <a:r>
              <a:rPr sz="900" spc="-2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ut</a:t>
            </a:r>
            <a:r>
              <a:rPr sz="900" spc="-3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rerisi</a:t>
            </a:r>
            <a:r>
              <a:rPr sz="900" spc="-3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corem</a:t>
            </a:r>
            <a:r>
              <a:rPr sz="900" spc="-3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inus</a:t>
            </a:r>
            <a:r>
              <a:rPr sz="900" spc="-3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praepta</a:t>
            </a:r>
            <a:r>
              <a:rPr sz="900" spc="-2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consequi</a:t>
            </a:r>
            <a:r>
              <a:rPr sz="900" spc="-3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de</a:t>
            </a:r>
            <a:endParaRPr sz="900" dirty="0">
              <a:latin typeface="Franklin Gothic Book" panose="020B0503020102020204" pitchFamily="34" charset="0"/>
              <a:cs typeface="Franklin Gothic Dem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547234" y="2333625"/>
            <a:ext cx="4432935" cy="497957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12700" marR="5080">
              <a:lnSpc>
                <a:spcPct val="104200"/>
              </a:lnSpc>
              <a:spcBef>
                <a:spcPts val="20"/>
              </a:spcBef>
            </a:pPr>
            <a:r>
              <a:rPr sz="160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Solorum ipsam arum quatem qui </a:t>
            </a:r>
            <a:r>
              <a:rPr sz="1600" dirty="0" err="1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auda</a:t>
            </a:r>
            <a:r>
              <a:rPr sz="160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 </a:t>
            </a:r>
            <a:r>
              <a:rPr sz="1600" spc="-10" dirty="0" err="1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eatem</a:t>
            </a:r>
            <a:endParaRPr lang="es-ES" sz="1600" spc="-10" dirty="0">
              <a:solidFill>
                <a:srgbClr val="231F20"/>
              </a:solidFill>
              <a:latin typeface="Franklin Gothic Demi" panose="020B0703020102020204" pitchFamily="34" charset="0"/>
              <a:cs typeface="Franklin Gothic Heavy"/>
            </a:endParaRPr>
          </a:p>
          <a:p>
            <a:pPr marL="12700" marR="5080">
              <a:lnSpc>
                <a:spcPct val="104200"/>
              </a:lnSpc>
              <a:spcBef>
                <a:spcPts val="20"/>
              </a:spcBef>
            </a:pPr>
            <a:r>
              <a:rPr sz="160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po</a:t>
            </a:r>
            <a:r>
              <a:rPr sz="1600" spc="-5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 </a:t>
            </a:r>
            <a:r>
              <a:rPr sz="160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rruptius</a:t>
            </a:r>
            <a:r>
              <a:rPr sz="1600" spc="-45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 </a:t>
            </a:r>
            <a:r>
              <a:rPr sz="160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dolorem</a:t>
            </a:r>
            <a:r>
              <a:rPr sz="1600" spc="-45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 </a:t>
            </a:r>
            <a:r>
              <a:rPr sz="160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nam</a:t>
            </a:r>
            <a:r>
              <a:rPr sz="1600" spc="-45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 </a:t>
            </a:r>
            <a:r>
              <a:rPr sz="160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dunt</a:t>
            </a:r>
            <a:r>
              <a:rPr sz="1600" spc="-45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 </a:t>
            </a:r>
            <a:r>
              <a:rPr sz="160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est</a:t>
            </a:r>
            <a:r>
              <a:rPr sz="1600" spc="-45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 </a:t>
            </a:r>
            <a:r>
              <a:rPr sz="1600" spc="-2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quib</a:t>
            </a:r>
            <a:endParaRPr sz="1600" dirty="0">
              <a:latin typeface="Franklin Gothic Demi" panose="020B0703020102020204" pitchFamily="34" charset="0"/>
              <a:cs typeface="Franklin Gothic Heavy"/>
            </a:endParaRPr>
          </a:p>
        </p:txBody>
      </p:sp>
      <p:pic>
        <p:nvPicPr>
          <p:cNvPr id="18" name="Imagen 17" descr="Texto&#10;&#10;El contenido generado por IA puede ser incorrecto.">
            <a:extLst>
              <a:ext uri="{FF2B5EF4-FFF2-40B4-BE49-F238E27FC236}">
                <a16:creationId xmlns:a16="http://schemas.microsoft.com/office/drawing/2014/main" id="{240637B8-0EB4-7CDA-1794-B6571E1B0D7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31" y="6819330"/>
            <a:ext cx="1585469" cy="499455"/>
          </a:xfrm>
          <a:prstGeom prst="rect">
            <a:avLst/>
          </a:prstGeom>
        </p:spPr>
      </p:pic>
      <p:sp>
        <p:nvSpPr>
          <p:cNvPr id="22" name="object 13" descr="$PPTXTitle">
            <a:extLst>
              <a:ext uri="{FF2B5EF4-FFF2-40B4-BE49-F238E27FC236}">
                <a16:creationId xmlns:a16="http://schemas.microsoft.com/office/drawing/2014/main" id="{D23ECBBD-B0C0-50BD-40CB-A9BDB54C796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00530" y="605349"/>
            <a:ext cx="2664969" cy="3975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spc="-10" dirty="0">
                <a:latin typeface="Franklin Gothic Demi"/>
                <a:cs typeface="Franklin Gothic Demi"/>
              </a:rPr>
              <a:t>LOREM IPSUM</a:t>
            </a:r>
            <a:endParaRPr spc="-10" dirty="0">
              <a:latin typeface="Franklin Gothic Demi"/>
              <a:cs typeface="Franklin Gothic Dem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896219" y="7069058"/>
            <a:ext cx="82550" cy="1587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30"/>
              </a:lnSpc>
            </a:pPr>
            <a:r>
              <a:rPr sz="1100" b="1" spc="-50" dirty="0">
                <a:solidFill>
                  <a:srgbClr val="231F20"/>
                </a:solidFill>
                <a:latin typeface="Franklin Gothic Demi"/>
                <a:cs typeface="Franklin Gothic Demi"/>
              </a:rPr>
              <a:t>3</a:t>
            </a:r>
            <a:endParaRPr sz="1100" dirty="0">
              <a:latin typeface="Franklin Gothic Demi"/>
              <a:cs typeface="Franklin Gothic Demi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0031082" y="0"/>
            <a:ext cx="661035" cy="679450"/>
            <a:chOff x="10031082" y="0"/>
            <a:chExt cx="661035" cy="679450"/>
          </a:xfrm>
        </p:grpSpPr>
        <p:sp>
          <p:nvSpPr>
            <p:cNvPr id="4" name="object 4"/>
            <p:cNvSpPr/>
            <p:nvPr/>
          </p:nvSpPr>
          <p:spPr>
            <a:xfrm>
              <a:off x="10031082" y="0"/>
              <a:ext cx="661035" cy="679450"/>
            </a:xfrm>
            <a:custGeom>
              <a:avLst/>
              <a:gdLst/>
              <a:ahLst/>
              <a:cxnLst/>
              <a:rect l="l" t="t" r="r" b="b"/>
              <a:pathLst>
                <a:path w="661034" h="679450">
                  <a:moveTo>
                    <a:pt x="660920" y="0"/>
                  </a:moveTo>
                  <a:lnTo>
                    <a:pt x="0" y="0"/>
                  </a:lnTo>
                  <a:lnTo>
                    <a:pt x="0" y="678916"/>
                  </a:lnTo>
                  <a:lnTo>
                    <a:pt x="660920" y="678916"/>
                  </a:lnTo>
                  <a:lnTo>
                    <a:pt x="660920" y="0"/>
                  </a:lnTo>
                  <a:close/>
                </a:path>
              </a:pathLst>
            </a:custGeom>
            <a:solidFill>
              <a:srgbClr val="003B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165891" y="266076"/>
              <a:ext cx="413318" cy="173012"/>
            </a:xfrm>
            <a:prstGeom prst="rect">
              <a:avLst/>
            </a:prstGeom>
          </p:spPr>
        </p:pic>
      </p:grpSp>
      <p:sp>
        <p:nvSpPr>
          <p:cNvPr id="6" name="object 6"/>
          <p:cNvSpPr/>
          <p:nvPr/>
        </p:nvSpPr>
        <p:spPr>
          <a:xfrm>
            <a:off x="713231" y="1224353"/>
            <a:ext cx="9265920" cy="0"/>
          </a:xfrm>
          <a:custGeom>
            <a:avLst/>
            <a:gdLst/>
            <a:ahLst/>
            <a:cxnLst/>
            <a:rect l="l" t="t" r="r" b="b"/>
            <a:pathLst>
              <a:path w="9265920">
                <a:moveTo>
                  <a:pt x="0" y="0"/>
                </a:moveTo>
                <a:lnTo>
                  <a:pt x="9265539" y="0"/>
                </a:lnTo>
              </a:path>
            </a:pathLst>
          </a:custGeom>
          <a:ln w="1270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13231" y="1445813"/>
            <a:ext cx="2736481" cy="2234095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713231" y="3494234"/>
            <a:ext cx="2736850" cy="372110"/>
          </a:xfrm>
          <a:prstGeom prst="rect">
            <a:avLst/>
          </a:prstGeom>
          <a:solidFill>
            <a:srgbClr val="002F5C"/>
          </a:solidFill>
        </p:spPr>
        <p:txBody>
          <a:bodyPr vert="horz" wrap="square" lIns="0" tIns="88900" rIns="0" bIns="0" rtlCol="0">
            <a:spAutoFit/>
          </a:bodyPr>
          <a:lstStyle/>
          <a:p>
            <a:pPr marL="162560">
              <a:lnSpc>
                <a:spcPct val="100000"/>
              </a:lnSpc>
              <a:spcBef>
                <a:spcPts val="700"/>
              </a:spcBef>
            </a:pPr>
            <a:r>
              <a:rPr sz="1000" b="1" dirty="0">
                <a:solidFill>
                  <a:srgbClr val="FFFFFF"/>
                </a:solidFill>
                <a:latin typeface="Franklin Gothic Demi"/>
                <a:cs typeface="Franklin Gothic Demi"/>
              </a:rPr>
              <a:t>THE</a:t>
            </a:r>
            <a:r>
              <a:rPr sz="1000" b="1" spc="-25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sz="1000" b="1" spc="-10" dirty="0">
                <a:solidFill>
                  <a:srgbClr val="FFFFFF"/>
                </a:solidFill>
                <a:latin typeface="Franklin Gothic Demi"/>
                <a:cs typeface="Franklin Gothic Demi"/>
              </a:rPr>
              <a:t>UNIVERSITY</a:t>
            </a:r>
            <a:endParaRPr sz="1000" dirty="0">
              <a:latin typeface="Franklin Gothic Demi"/>
              <a:cs typeface="Franklin Gothic Demi"/>
            </a:endParaRPr>
          </a:p>
        </p:txBody>
      </p:sp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13231" y="4068617"/>
            <a:ext cx="2736481" cy="2415201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713231" y="6117051"/>
            <a:ext cx="2736850" cy="372110"/>
          </a:xfrm>
          <a:prstGeom prst="rect">
            <a:avLst/>
          </a:prstGeom>
          <a:solidFill>
            <a:srgbClr val="002F5C"/>
          </a:solidFill>
        </p:spPr>
        <p:txBody>
          <a:bodyPr vert="horz" wrap="square" lIns="0" tIns="88900" rIns="0" bIns="0" rtlCol="0">
            <a:spAutoFit/>
          </a:bodyPr>
          <a:lstStyle/>
          <a:p>
            <a:pPr marL="162560">
              <a:lnSpc>
                <a:spcPct val="100000"/>
              </a:lnSpc>
              <a:spcBef>
                <a:spcPts val="700"/>
              </a:spcBef>
            </a:pPr>
            <a:r>
              <a:rPr sz="1000" b="1" dirty="0">
                <a:solidFill>
                  <a:srgbClr val="FFFFFF"/>
                </a:solidFill>
                <a:latin typeface="Franklin Gothic Demi"/>
                <a:cs typeface="Franklin Gothic Demi"/>
              </a:rPr>
              <a:t>CHALLENGE</a:t>
            </a:r>
            <a:r>
              <a:rPr sz="1000" b="1" spc="-35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sz="1000" b="1" dirty="0">
                <a:solidFill>
                  <a:srgbClr val="FFFFFF"/>
                </a:solidFill>
                <a:latin typeface="Franklin Gothic Demi"/>
                <a:cs typeface="Franklin Gothic Demi"/>
              </a:rPr>
              <a:t>&amp;</a:t>
            </a:r>
            <a:r>
              <a:rPr sz="1000" b="1" spc="-30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sz="1000" b="1" spc="-10" dirty="0">
                <a:solidFill>
                  <a:srgbClr val="FFFFFF"/>
                </a:solidFill>
                <a:latin typeface="Franklin Gothic Demi"/>
                <a:cs typeface="Franklin Gothic Demi"/>
              </a:rPr>
              <a:t>RESULT</a:t>
            </a:r>
            <a:endParaRPr sz="1000">
              <a:latin typeface="Franklin Gothic Demi"/>
              <a:cs typeface="Franklin Gothic Demi"/>
            </a:endParaRPr>
          </a:p>
        </p:txBody>
      </p:sp>
      <p:pic>
        <p:nvPicPr>
          <p:cNvPr id="11" name="object 1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977766" y="1445813"/>
            <a:ext cx="2736481" cy="2048421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3977766" y="3494234"/>
            <a:ext cx="2736850" cy="372110"/>
          </a:xfrm>
          <a:prstGeom prst="rect">
            <a:avLst/>
          </a:prstGeom>
          <a:solidFill>
            <a:srgbClr val="002F5C"/>
          </a:solidFill>
        </p:spPr>
        <p:txBody>
          <a:bodyPr vert="horz" wrap="square" lIns="0" tIns="88900" rIns="0" bIns="0" rtlCol="0">
            <a:spAutoFit/>
          </a:bodyPr>
          <a:lstStyle/>
          <a:p>
            <a:pPr marL="161925">
              <a:lnSpc>
                <a:spcPct val="100000"/>
              </a:lnSpc>
              <a:spcBef>
                <a:spcPts val="700"/>
              </a:spcBef>
            </a:pPr>
            <a:r>
              <a:rPr sz="1000" b="1" spc="-10" dirty="0">
                <a:solidFill>
                  <a:srgbClr val="FFFFFF"/>
                </a:solidFill>
                <a:latin typeface="Franklin Gothic Demi"/>
                <a:cs typeface="Franklin Gothic Demi"/>
              </a:rPr>
              <a:t>SITUATION</a:t>
            </a:r>
            <a:endParaRPr sz="1000">
              <a:latin typeface="Franklin Gothic Demi"/>
              <a:cs typeface="Franklin Gothic Demi"/>
            </a:endParaRPr>
          </a:p>
        </p:txBody>
      </p:sp>
      <p:pic>
        <p:nvPicPr>
          <p:cNvPr id="13" name="object 1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977766" y="4068604"/>
            <a:ext cx="2736481" cy="2234310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3977766" y="6117051"/>
            <a:ext cx="2736850" cy="372110"/>
          </a:xfrm>
          <a:prstGeom prst="rect">
            <a:avLst/>
          </a:prstGeom>
          <a:solidFill>
            <a:srgbClr val="002F5C"/>
          </a:solidFill>
        </p:spPr>
        <p:txBody>
          <a:bodyPr vert="horz" wrap="square" lIns="0" tIns="88900" rIns="0" bIns="0" rtlCol="0">
            <a:spAutoFit/>
          </a:bodyPr>
          <a:lstStyle/>
          <a:p>
            <a:pPr marL="161925">
              <a:lnSpc>
                <a:spcPct val="100000"/>
              </a:lnSpc>
              <a:spcBef>
                <a:spcPts val="700"/>
              </a:spcBef>
            </a:pPr>
            <a:r>
              <a:rPr sz="1000" b="1" dirty="0">
                <a:solidFill>
                  <a:srgbClr val="FFFFFF"/>
                </a:solidFill>
                <a:latin typeface="Franklin Gothic Demi"/>
                <a:cs typeface="Franklin Gothic Demi"/>
              </a:rPr>
              <a:t>FINAL</a:t>
            </a:r>
            <a:r>
              <a:rPr sz="1000" b="1" spc="-35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sz="1000" b="1" spc="-20" dirty="0">
                <a:solidFill>
                  <a:srgbClr val="FFFFFF"/>
                </a:solidFill>
                <a:latin typeface="Franklin Gothic Demi"/>
                <a:cs typeface="Franklin Gothic Demi"/>
              </a:rPr>
              <a:t>STEP</a:t>
            </a:r>
            <a:endParaRPr sz="1000">
              <a:latin typeface="Franklin Gothic Demi"/>
              <a:cs typeface="Franklin Gothic Demi"/>
            </a:endParaRPr>
          </a:p>
        </p:txBody>
      </p:sp>
      <p:pic>
        <p:nvPicPr>
          <p:cNvPr id="15" name="object 1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242288" y="1445813"/>
            <a:ext cx="2736481" cy="2420175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7242288" y="3494234"/>
            <a:ext cx="2736850" cy="372110"/>
          </a:xfrm>
          <a:prstGeom prst="rect">
            <a:avLst/>
          </a:prstGeom>
          <a:solidFill>
            <a:srgbClr val="002F5C"/>
          </a:solidFill>
        </p:spPr>
        <p:txBody>
          <a:bodyPr vert="horz" wrap="square" lIns="0" tIns="88900" rIns="0" bIns="0" rtlCol="0">
            <a:spAutoFit/>
          </a:bodyPr>
          <a:lstStyle/>
          <a:p>
            <a:pPr marL="162560">
              <a:lnSpc>
                <a:spcPct val="100000"/>
              </a:lnSpc>
              <a:spcBef>
                <a:spcPts val="700"/>
              </a:spcBef>
            </a:pPr>
            <a:r>
              <a:rPr sz="1000" b="1" spc="-10" dirty="0">
                <a:solidFill>
                  <a:srgbClr val="FFFFFF"/>
                </a:solidFill>
                <a:latin typeface="Franklin Gothic Demi"/>
                <a:cs typeface="Franklin Gothic Demi"/>
              </a:rPr>
              <a:t>VENUES</a:t>
            </a:r>
            <a:endParaRPr sz="1000">
              <a:latin typeface="Franklin Gothic Demi"/>
              <a:cs typeface="Franklin Gothic Demi"/>
            </a:endParaRPr>
          </a:p>
        </p:txBody>
      </p:sp>
      <p:pic>
        <p:nvPicPr>
          <p:cNvPr id="17" name="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242288" y="4068604"/>
            <a:ext cx="2736481" cy="2048446"/>
          </a:xfrm>
          <a:prstGeom prst="rect">
            <a:avLst/>
          </a:prstGeom>
        </p:spPr>
      </p:pic>
      <p:sp>
        <p:nvSpPr>
          <p:cNvPr id="18" name="object 18"/>
          <p:cNvSpPr txBox="1"/>
          <p:nvPr/>
        </p:nvSpPr>
        <p:spPr>
          <a:xfrm>
            <a:off x="7242288" y="6117051"/>
            <a:ext cx="2736850" cy="372110"/>
          </a:xfrm>
          <a:prstGeom prst="rect">
            <a:avLst/>
          </a:prstGeom>
          <a:solidFill>
            <a:srgbClr val="002F5C"/>
          </a:solidFill>
        </p:spPr>
        <p:txBody>
          <a:bodyPr vert="horz" wrap="square" lIns="0" tIns="88900" rIns="0" bIns="0" rtlCol="0">
            <a:spAutoFit/>
          </a:bodyPr>
          <a:lstStyle/>
          <a:p>
            <a:pPr marL="162560">
              <a:lnSpc>
                <a:spcPct val="100000"/>
              </a:lnSpc>
              <a:spcBef>
                <a:spcPts val="700"/>
              </a:spcBef>
            </a:pPr>
            <a:r>
              <a:rPr sz="1000" b="1" spc="-10" dirty="0">
                <a:solidFill>
                  <a:srgbClr val="FFFFFF"/>
                </a:solidFill>
                <a:latin typeface="Franklin Gothic Demi"/>
                <a:cs typeface="Franklin Gothic Demi"/>
              </a:rPr>
              <a:t>SPORTS</a:t>
            </a:r>
            <a:endParaRPr sz="1000">
              <a:latin typeface="Franklin Gothic Demi"/>
              <a:cs typeface="Franklin Gothic Demi"/>
            </a:endParaRPr>
          </a:p>
        </p:txBody>
      </p:sp>
      <p:sp>
        <p:nvSpPr>
          <p:cNvPr id="25" name="object 13" descr="$PPTXTitle">
            <a:extLst>
              <a:ext uri="{FF2B5EF4-FFF2-40B4-BE49-F238E27FC236}">
                <a16:creationId xmlns:a16="http://schemas.microsoft.com/office/drawing/2014/main" id="{7C2BF60E-FC02-C92B-2451-720E916B74AE}"/>
              </a:ext>
            </a:extLst>
          </p:cNvPr>
          <p:cNvSpPr txBox="1">
            <a:spLocks/>
          </p:cNvSpPr>
          <p:nvPr/>
        </p:nvSpPr>
        <p:spPr>
          <a:xfrm>
            <a:off x="700530" y="605349"/>
            <a:ext cx="2664969" cy="3975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L="12700">
              <a:spcBef>
                <a:spcPts val="100"/>
              </a:spcBef>
            </a:pPr>
            <a:r>
              <a:rPr lang="es-ES" spc="-10">
                <a:latin typeface="Franklin Gothic Demi"/>
                <a:cs typeface="Franklin Gothic Demi"/>
              </a:rPr>
              <a:t>LOREM IPSUM</a:t>
            </a:r>
            <a:endParaRPr lang="es-ES" spc="-10" dirty="0">
              <a:latin typeface="Franklin Gothic Demi"/>
              <a:cs typeface="Franklin Gothic Demi"/>
            </a:endParaRPr>
          </a:p>
        </p:txBody>
      </p:sp>
      <p:pic>
        <p:nvPicPr>
          <p:cNvPr id="26" name="Imagen 25" descr="Texto&#10;&#10;El contenido generado por IA puede ser incorrecto.">
            <a:extLst>
              <a:ext uri="{FF2B5EF4-FFF2-40B4-BE49-F238E27FC236}">
                <a16:creationId xmlns:a16="http://schemas.microsoft.com/office/drawing/2014/main" id="{12BFA189-3022-B642-58B0-271AB6E4D60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31" y="6819330"/>
            <a:ext cx="1585469" cy="49945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909301" y="7069058"/>
            <a:ext cx="82550" cy="1587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30"/>
              </a:lnSpc>
            </a:pPr>
            <a:r>
              <a:rPr sz="1100" b="1" spc="-50" dirty="0">
                <a:solidFill>
                  <a:srgbClr val="231F20"/>
                </a:solidFill>
                <a:latin typeface="Franklin Gothic Demi"/>
                <a:cs typeface="Franklin Gothic Demi"/>
              </a:rPr>
              <a:t>4</a:t>
            </a:r>
            <a:endParaRPr sz="1100">
              <a:latin typeface="Franklin Gothic Demi"/>
              <a:cs typeface="Franklin Gothic Demi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0013074" y="0"/>
            <a:ext cx="679450" cy="679450"/>
            <a:chOff x="10013074" y="0"/>
            <a:chExt cx="679450" cy="679450"/>
          </a:xfrm>
        </p:grpSpPr>
        <p:sp>
          <p:nvSpPr>
            <p:cNvPr id="4" name="object 4"/>
            <p:cNvSpPr/>
            <p:nvPr/>
          </p:nvSpPr>
          <p:spPr>
            <a:xfrm>
              <a:off x="10013074" y="0"/>
              <a:ext cx="679450" cy="679450"/>
            </a:xfrm>
            <a:custGeom>
              <a:avLst/>
              <a:gdLst/>
              <a:ahLst/>
              <a:cxnLst/>
              <a:rect l="l" t="t" r="r" b="b"/>
              <a:pathLst>
                <a:path w="679450" h="679450">
                  <a:moveTo>
                    <a:pt x="678916" y="0"/>
                  </a:moveTo>
                  <a:lnTo>
                    <a:pt x="0" y="0"/>
                  </a:lnTo>
                  <a:lnTo>
                    <a:pt x="0" y="678916"/>
                  </a:lnTo>
                  <a:lnTo>
                    <a:pt x="678916" y="678916"/>
                  </a:lnTo>
                  <a:lnTo>
                    <a:pt x="678916" y="0"/>
                  </a:lnTo>
                  <a:close/>
                </a:path>
              </a:pathLst>
            </a:custGeom>
            <a:solidFill>
              <a:srgbClr val="003B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147892" y="266076"/>
              <a:ext cx="413318" cy="173012"/>
            </a:xfrm>
            <a:prstGeom prst="rect">
              <a:avLst/>
            </a:prstGeom>
          </p:spPr>
        </p:pic>
      </p:grpSp>
      <p:sp>
        <p:nvSpPr>
          <p:cNvPr id="6" name="object 6"/>
          <p:cNvSpPr/>
          <p:nvPr/>
        </p:nvSpPr>
        <p:spPr>
          <a:xfrm>
            <a:off x="713231" y="1230125"/>
            <a:ext cx="9265920" cy="0"/>
          </a:xfrm>
          <a:custGeom>
            <a:avLst/>
            <a:gdLst/>
            <a:ahLst/>
            <a:cxnLst/>
            <a:rect l="l" t="t" r="r" b="b"/>
            <a:pathLst>
              <a:path w="9265920">
                <a:moveTo>
                  <a:pt x="0" y="0"/>
                </a:moveTo>
                <a:lnTo>
                  <a:pt x="9265539" y="0"/>
                </a:lnTo>
              </a:path>
            </a:pathLst>
          </a:custGeom>
          <a:ln w="1270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768883" y="4393806"/>
            <a:ext cx="3209886" cy="2452966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713231" y="4396562"/>
            <a:ext cx="5772785" cy="1367041"/>
          </a:xfrm>
          <a:prstGeom prst="rect">
            <a:avLst/>
          </a:prstGeom>
          <a:solidFill>
            <a:srgbClr val="C60651"/>
          </a:solidFill>
        </p:spPr>
        <p:txBody>
          <a:bodyPr vert="horz" wrap="square" lIns="0" tIns="0" rIns="0" bIns="0" rtlCol="0" anchor="ctr">
            <a:spAutoFit/>
          </a:bodyPr>
          <a:lstStyle/>
          <a:p>
            <a:pPr algn="ctr">
              <a:lnSpc>
                <a:spcPct val="100000"/>
              </a:lnSpc>
            </a:pPr>
            <a:endParaRPr lang="es-ES" sz="9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700"/>
              </a:spcBef>
            </a:pPr>
            <a:endParaRPr lang="es-ES" sz="900" dirty="0">
              <a:latin typeface="Times New Roman"/>
              <a:cs typeface="Times New Roman"/>
            </a:endParaRPr>
          </a:p>
          <a:p>
            <a:pPr marL="329565" marR="440690" algn="ctr">
              <a:lnSpc>
                <a:spcPct val="148100"/>
              </a:lnSpc>
            </a:pPr>
            <a:r>
              <a:rPr lang="es-ES" sz="900" b="1" spc="-10" dirty="0" err="1">
                <a:solidFill>
                  <a:srgbClr val="FFFFFF"/>
                </a:solidFill>
                <a:latin typeface="Franklin Gothic Demi"/>
                <a:cs typeface="Franklin Gothic Demi"/>
              </a:rPr>
              <a:t>Nam</a:t>
            </a:r>
            <a:r>
              <a:rPr lang="es-ES" sz="900" b="1" spc="-35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spc="-10" dirty="0" err="1">
                <a:solidFill>
                  <a:srgbClr val="FFFFFF"/>
                </a:solidFill>
                <a:latin typeface="Franklin Gothic Demi"/>
                <a:cs typeface="Franklin Gothic Demi"/>
              </a:rPr>
              <a:t>veria</a:t>
            </a:r>
            <a:r>
              <a:rPr lang="es-ES" sz="900" b="1" spc="-35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spc="-10" dirty="0" err="1">
                <a:solidFill>
                  <a:srgbClr val="FFFFFF"/>
                </a:solidFill>
                <a:latin typeface="Franklin Gothic Demi"/>
                <a:cs typeface="Franklin Gothic Demi"/>
              </a:rPr>
              <a:t>aspiet</a:t>
            </a:r>
            <a:r>
              <a:rPr lang="es-ES" sz="900" b="1" spc="-35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spc="-10" dirty="0" err="1">
                <a:solidFill>
                  <a:srgbClr val="FFFFFF"/>
                </a:solidFill>
                <a:latin typeface="Franklin Gothic Demi"/>
                <a:cs typeface="Franklin Gothic Demi"/>
              </a:rPr>
              <a:t>eum</a:t>
            </a:r>
            <a:r>
              <a:rPr lang="es-ES" sz="900" b="1" spc="-35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dirty="0">
                <a:solidFill>
                  <a:srgbClr val="FFFFFF"/>
                </a:solidFill>
                <a:latin typeface="Franklin Gothic Demi"/>
                <a:cs typeface="Franklin Gothic Demi"/>
              </a:rPr>
              <a:t>et</a:t>
            </a:r>
            <a:r>
              <a:rPr lang="es-ES" sz="900" b="1" spc="-35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spc="-10" dirty="0" err="1">
                <a:solidFill>
                  <a:srgbClr val="FFFFFF"/>
                </a:solidFill>
                <a:latin typeface="Franklin Gothic Demi"/>
                <a:cs typeface="Franklin Gothic Demi"/>
              </a:rPr>
              <a:t>remporemolum</a:t>
            </a:r>
            <a:r>
              <a:rPr lang="es-ES" sz="900" b="1" spc="-35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spc="-10" dirty="0">
                <a:solidFill>
                  <a:srgbClr val="FFFFFF"/>
                </a:solidFill>
                <a:latin typeface="Franklin Gothic Demi"/>
                <a:cs typeface="Franklin Gothic Demi"/>
              </a:rPr>
              <a:t>labor</a:t>
            </a:r>
            <a:r>
              <a:rPr lang="es-ES" sz="900" b="1" spc="-35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dirty="0">
                <a:solidFill>
                  <a:srgbClr val="FFFFFF"/>
                </a:solidFill>
                <a:latin typeface="Franklin Gothic Demi"/>
                <a:cs typeface="Franklin Gothic Demi"/>
              </a:rPr>
              <a:t>alitas</a:t>
            </a:r>
            <a:r>
              <a:rPr lang="es-ES" sz="900" b="1" spc="-35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dirty="0">
                <a:solidFill>
                  <a:srgbClr val="FFFFFF"/>
                </a:solidFill>
                <a:latin typeface="Franklin Gothic Demi"/>
                <a:cs typeface="Franklin Gothic Demi"/>
              </a:rPr>
              <a:t>qui</a:t>
            </a:r>
            <a:r>
              <a:rPr lang="es-ES" sz="900" b="1" spc="-35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spc="-10" dirty="0" err="1">
                <a:solidFill>
                  <a:srgbClr val="FFFFFF"/>
                </a:solidFill>
                <a:latin typeface="Franklin Gothic Demi"/>
                <a:cs typeface="Franklin Gothic Demi"/>
              </a:rPr>
              <a:t>beaqui</a:t>
            </a:r>
            <a:r>
              <a:rPr lang="es-ES" sz="900" b="1" spc="-35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spc="-10" dirty="0" err="1">
                <a:solidFill>
                  <a:srgbClr val="FFFFFF"/>
                </a:solidFill>
                <a:latin typeface="Franklin Gothic Demi"/>
                <a:cs typeface="Franklin Gothic Demi"/>
              </a:rPr>
              <a:t>dem</a:t>
            </a:r>
            <a:r>
              <a:rPr lang="es-ES" sz="900" b="1" spc="-30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spc="-10" dirty="0">
                <a:solidFill>
                  <a:srgbClr val="FFFFFF"/>
                </a:solidFill>
                <a:latin typeface="Franklin Gothic Demi"/>
                <a:cs typeface="Franklin Gothic Demi"/>
              </a:rPr>
              <a:t>hit,</a:t>
            </a:r>
            <a:r>
              <a:rPr lang="es-ES" sz="900" b="1" spc="-35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spc="-20" dirty="0" err="1">
                <a:solidFill>
                  <a:srgbClr val="FFFFFF"/>
                </a:solidFill>
                <a:latin typeface="Franklin Gothic Demi"/>
                <a:cs typeface="Franklin Gothic Demi"/>
              </a:rPr>
              <a:t>voles</a:t>
            </a:r>
            <a:r>
              <a:rPr lang="es-ES" sz="900" b="1" spc="-35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spc="-10" dirty="0" err="1">
                <a:solidFill>
                  <a:srgbClr val="FFFFFF"/>
                </a:solidFill>
                <a:latin typeface="Franklin Gothic Demi"/>
                <a:cs typeface="Franklin Gothic Demi"/>
              </a:rPr>
              <a:t>arume</a:t>
            </a:r>
            <a:r>
              <a:rPr lang="es-ES" sz="900" b="1" spc="-35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spc="-10" dirty="0" err="1">
                <a:solidFill>
                  <a:srgbClr val="FFFFFF"/>
                </a:solidFill>
                <a:latin typeface="Franklin Gothic Demi"/>
                <a:cs typeface="Franklin Gothic Demi"/>
              </a:rPr>
              <a:t>evenditem</a:t>
            </a:r>
            <a:r>
              <a:rPr lang="es-ES" sz="900" b="1" spc="-35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spc="-20" dirty="0" err="1">
                <a:solidFill>
                  <a:srgbClr val="FFFFFF"/>
                </a:solidFill>
                <a:latin typeface="Franklin Gothic Demi"/>
                <a:cs typeface="Franklin Gothic Demi"/>
              </a:rPr>
              <a:t>quam</a:t>
            </a:r>
            <a:r>
              <a:rPr lang="es-ES" sz="900" b="1" spc="-20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dirty="0" err="1">
                <a:solidFill>
                  <a:srgbClr val="FFFFFF"/>
                </a:solidFill>
                <a:latin typeface="Franklin Gothic Demi"/>
                <a:cs typeface="Franklin Gothic Demi"/>
              </a:rPr>
              <a:t>sit</a:t>
            </a:r>
            <a:r>
              <a:rPr lang="es-ES" sz="900" b="1" dirty="0">
                <a:solidFill>
                  <a:srgbClr val="FFFFFF"/>
                </a:solidFill>
                <a:latin typeface="Franklin Gothic Demi"/>
                <a:cs typeface="Franklin Gothic Demi"/>
              </a:rPr>
              <a:t>,</a:t>
            </a:r>
            <a:r>
              <a:rPr lang="es-ES" sz="900" b="1" spc="75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dirty="0" err="1">
                <a:solidFill>
                  <a:srgbClr val="FFFFFF"/>
                </a:solidFill>
                <a:latin typeface="Franklin Gothic Demi"/>
                <a:cs typeface="Franklin Gothic Demi"/>
              </a:rPr>
              <a:t>sitemquatur</a:t>
            </a:r>
            <a:r>
              <a:rPr lang="es-ES" sz="900" b="1" spc="85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dirty="0">
                <a:solidFill>
                  <a:srgbClr val="FFFFFF"/>
                </a:solidFill>
                <a:latin typeface="Franklin Gothic Demi"/>
                <a:cs typeface="Franklin Gothic Demi"/>
              </a:rPr>
              <a:t>ate</a:t>
            </a:r>
            <a:r>
              <a:rPr lang="es-ES" sz="900" b="1" spc="85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dirty="0" err="1">
                <a:solidFill>
                  <a:srgbClr val="FFFFFF"/>
                </a:solidFill>
                <a:latin typeface="Franklin Gothic Demi"/>
                <a:cs typeface="Franklin Gothic Demi"/>
              </a:rPr>
              <a:t>doluptatiur</a:t>
            </a:r>
            <a:r>
              <a:rPr lang="es-ES" sz="900" b="1" spc="85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dirty="0" err="1">
                <a:solidFill>
                  <a:srgbClr val="FFFFFF"/>
                </a:solidFill>
                <a:latin typeface="Franklin Gothic Demi"/>
                <a:cs typeface="Franklin Gothic Demi"/>
              </a:rPr>
              <a:t>aut</a:t>
            </a:r>
            <a:r>
              <a:rPr lang="es-ES" sz="900" b="1" spc="85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dirty="0" err="1">
                <a:solidFill>
                  <a:srgbClr val="FFFFFF"/>
                </a:solidFill>
                <a:latin typeface="Franklin Gothic Demi"/>
                <a:cs typeface="Franklin Gothic Demi"/>
              </a:rPr>
              <a:t>maxime</a:t>
            </a:r>
            <a:r>
              <a:rPr lang="es-ES" sz="900" b="1" spc="85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dirty="0" err="1">
                <a:solidFill>
                  <a:srgbClr val="FFFFFF"/>
                </a:solidFill>
                <a:latin typeface="Franklin Gothic Demi"/>
                <a:cs typeface="Franklin Gothic Demi"/>
              </a:rPr>
              <a:t>volorum</a:t>
            </a:r>
            <a:r>
              <a:rPr lang="es-ES" sz="900" b="1" spc="85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dirty="0" err="1">
                <a:solidFill>
                  <a:srgbClr val="FFFFFF"/>
                </a:solidFill>
                <a:latin typeface="Franklin Gothic Demi"/>
                <a:cs typeface="Franklin Gothic Demi"/>
              </a:rPr>
              <a:t>ditat</a:t>
            </a:r>
            <a:r>
              <a:rPr lang="es-ES" sz="900" b="1" spc="85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dirty="0" err="1">
                <a:solidFill>
                  <a:srgbClr val="FFFFFF"/>
                </a:solidFill>
                <a:latin typeface="Franklin Gothic Demi"/>
                <a:cs typeface="Franklin Gothic Demi"/>
              </a:rPr>
              <a:t>laccatu</a:t>
            </a:r>
            <a:r>
              <a:rPr lang="es-ES" sz="900" b="1" spc="85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dirty="0" err="1">
                <a:solidFill>
                  <a:srgbClr val="FFFFFF"/>
                </a:solidFill>
                <a:latin typeface="Franklin Gothic Demi"/>
                <a:cs typeface="Franklin Gothic Demi"/>
              </a:rPr>
              <a:t>ritaturepre</a:t>
            </a:r>
            <a:r>
              <a:rPr lang="es-ES" sz="900" b="1" spc="85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dirty="0" err="1">
                <a:solidFill>
                  <a:srgbClr val="FFFFFF"/>
                </a:solidFill>
                <a:latin typeface="Franklin Gothic Demi"/>
                <a:cs typeface="Franklin Gothic Demi"/>
              </a:rPr>
              <a:t>corerem</a:t>
            </a:r>
            <a:r>
              <a:rPr lang="es-ES" sz="900" b="1" spc="85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dirty="0" err="1">
                <a:solidFill>
                  <a:srgbClr val="FFFFFF"/>
                </a:solidFill>
                <a:latin typeface="Franklin Gothic Demi"/>
                <a:cs typeface="Franklin Gothic Demi"/>
              </a:rPr>
              <a:t>faccum</a:t>
            </a:r>
            <a:r>
              <a:rPr lang="es-ES" sz="900" b="1" spc="85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spc="-25" dirty="0">
                <a:solidFill>
                  <a:srgbClr val="FFFFFF"/>
                </a:solidFill>
                <a:latin typeface="Franklin Gothic Demi"/>
                <a:cs typeface="Franklin Gothic Demi"/>
              </a:rPr>
              <a:t>ut</a:t>
            </a:r>
            <a:r>
              <a:rPr lang="es-ES" sz="900" b="1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dirty="0" err="1">
                <a:solidFill>
                  <a:srgbClr val="FFFFFF"/>
                </a:solidFill>
                <a:latin typeface="Franklin Gothic Demi"/>
                <a:cs typeface="Franklin Gothic Demi"/>
              </a:rPr>
              <a:t>quaturibusa</a:t>
            </a:r>
            <a:r>
              <a:rPr lang="es-ES" sz="900" b="1" spc="-25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dirty="0" err="1">
                <a:solidFill>
                  <a:srgbClr val="FFFFFF"/>
                </a:solidFill>
                <a:latin typeface="Franklin Gothic Demi"/>
                <a:cs typeface="Franklin Gothic Demi"/>
              </a:rPr>
              <a:t>quam</a:t>
            </a:r>
            <a:r>
              <a:rPr lang="es-ES" sz="900" b="1" spc="-20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dirty="0" err="1">
                <a:solidFill>
                  <a:srgbClr val="FFFFFF"/>
                </a:solidFill>
                <a:latin typeface="Franklin Gothic Demi"/>
                <a:cs typeface="Franklin Gothic Demi"/>
              </a:rPr>
              <a:t>reptur</a:t>
            </a:r>
            <a:r>
              <a:rPr lang="es-ES" sz="900" b="1" dirty="0">
                <a:solidFill>
                  <a:srgbClr val="FFFFFF"/>
                </a:solidFill>
                <a:latin typeface="Franklin Gothic Demi"/>
                <a:cs typeface="Franklin Gothic Demi"/>
              </a:rPr>
              <a:t>?</a:t>
            </a:r>
            <a:r>
              <a:rPr lang="es-ES" sz="900" b="1" spc="-25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dirty="0">
                <a:solidFill>
                  <a:srgbClr val="FFFFFF"/>
                </a:solidFill>
                <a:latin typeface="Franklin Gothic Demi"/>
                <a:cs typeface="Franklin Gothic Demi"/>
              </a:rPr>
              <a:t>Ut</a:t>
            </a:r>
            <a:r>
              <a:rPr lang="es-ES" sz="900" b="1" spc="-20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dirty="0">
                <a:solidFill>
                  <a:srgbClr val="FFFFFF"/>
                </a:solidFill>
                <a:latin typeface="Franklin Gothic Demi"/>
                <a:cs typeface="Franklin Gothic Demi"/>
              </a:rPr>
              <a:t>re</a:t>
            </a:r>
            <a:r>
              <a:rPr lang="es-ES" sz="900" b="1" spc="-25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dirty="0">
                <a:solidFill>
                  <a:srgbClr val="FFFFFF"/>
                </a:solidFill>
                <a:latin typeface="Franklin Gothic Demi"/>
                <a:cs typeface="Franklin Gothic Demi"/>
              </a:rPr>
              <a:t>sim</a:t>
            </a:r>
            <a:r>
              <a:rPr lang="es-ES" sz="900" b="1" spc="-20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dirty="0" err="1">
                <a:solidFill>
                  <a:srgbClr val="FFFFFF"/>
                </a:solidFill>
                <a:latin typeface="Franklin Gothic Demi"/>
                <a:cs typeface="Franklin Gothic Demi"/>
              </a:rPr>
              <a:t>ipiet</a:t>
            </a:r>
            <a:r>
              <a:rPr lang="es-ES" sz="900" b="1" spc="-20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dirty="0">
                <a:solidFill>
                  <a:srgbClr val="FFFFFF"/>
                </a:solidFill>
                <a:latin typeface="Franklin Gothic Demi"/>
                <a:cs typeface="Franklin Gothic Demi"/>
              </a:rPr>
              <a:t>ad</a:t>
            </a:r>
            <a:r>
              <a:rPr lang="es-ES" sz="900" b="1" spc="-25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dirty="0" err="1">
                <a:solidFill>
                  <a:srgbClr val="FFFFFF"/>
                </a:solidFill>
                <a:latin typeface="Franklin Gothic Demi"/>
                <a:cs typeface="Franklin Gothic Demi"/>
              </a:rPr>
              <a:t>etum</a:t>
            </a:r>
            <a:r>
              <a:rPr lang="es-ES" sz="900" b="1" spc="-20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dirty="0" err="1">
                <a:solidFill>
                  <a:srgbClr val="FFFFFF"/>
                </a:solidFill>
                <a:latin typeface="Franklin Gothic Demi"/>
                <a:cs typeface="Franklin Gothic Demi"/>
              </a:rPr>
              <a:t>lab</a:t>
            </a:r>
            <a:r>
              <a:rPr lang="es-ES" sz="900" b="1" spc="-25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dirty="0" err="1">
                <a:solidFill>
                  <a:srgbClr val="FFFFFF"/>
                </a:solidFill>
                <a:latin typeface="Franklin Gothic Demi"/>
                <a:cs typeface="Franklin Gothic Demi"/>
              </a:rPr>
              <a:t>il</a:t>
            </a:r>
            <a:r>
              <a:rPr lang="es-ES" sz="900" b="1" spc="-20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dirty="0" err="1">
                <a:solidFill>
                  <a:srgbClr val="FFFFFF"/>
                </a:solidFill>
                <a:latin typeface="Franklin Gothic Demi"/>
                <a:cs typeface="Franklin Gothic Demi"/>
              </a:rPr>
              <a:t>ipsus</a:t>
            </a:r>
            <a:r>
              <a:rPr lang="es-ES" sz="900" b="1" spc="-25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dirty="0" err="1">
                <a:solidFill>
                  <a:srgbClr val="FFFFFF"/>
                </a:solidFill>
                <a:latin typeface="Franklin Gothic Demi"/>
                <a:cs typeface="Franklin Gothic Demi"/>
              </a:rPr>
              <a:t>eum</a:t>
            </a:r>
            <a:r>
              <a:rPr lang="es-ES" sz="900" b="1" spc="-20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dirty="0">
                <a:solidFill>
                  <a:srgbClr val="FFFFFF"/>
                </a:solidFill>
                <a:latin typeface="Franklin Gothic Demi"/>
                <a:cs typeface="Franklin Gothic Demi"/>
              </a:rPr>
              <a:t>es</a:t>
            </a:r>
            <a:r>
              <a:rPr lang="es-ES" sz="900" b="1" spc="-20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spc="-10" dirty="0" err="1">
                <a:solidFill>
                  <a:srgbClr val="FFFFFF"/>
                </a:solidFill>
                <a:latin typeface="Franklin Gothic Demi"/>
                <a:cs typeface="Franklin Gothic Demi"/>
              </a:rPr>
              <a:t>eosaperum</a:t>
            </a:r>
            <a:r>
              <a:rPr lang="es-ES" sz="900" b="1" spc="-25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spc="-10" dirty="0" err="1">
                <a:solidFill>
                  <a:srgbClr val="FFFFFF"/>
                </a:solidFill>
                <a:latin typeface="Franklin Gothic Demi"/>
                <a:cs typeface="Franklin Gothic Demi"/>
              </a:rPr>
              <a:t>faciaer</a:t>
            </a:r>
            <a:r>
              <a:rPr lang="es-ES" sz="900" b="1" spc="-20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lang="es-ES" sz="900" b="1" spc="-10" dirty="0" err="1">
                <a:solidFill>
                  <a:srgbClr val="FFFFFF"/>
                </a:solidFill>
                <a:latin typeface="Franklin Gothic Demi"/>
                <a:cs typeface="Franklin Gothic Demi"/>
              </a:rPr>
              <a:t>sperspid</a:t>
            </a:r>
            <a:r>
              <a:rPr lang="es-ES" sz="900" b="1" spc="-25" dirty="0">
                <a:solidFill>
                  <a:srgbClr val="FFFFFF"/>
                </a:solidFill>
                <a:latin typeface="Franklin Gothic Demi"/>
                <a:cs typeface="Franklin Gothic Demi"/>
              </a:rPr>
              <a:t> qui</a:t>
            </a:r>
          </a:p>
          <a:p>
            <a:pPr marL="329565" marR="440690" algn="ctr">
              <a:lnSpc>
                <a:spcPct val="148100"/>
              </a:lnSpc>
            </a:pPr>
            <a:endParaRPr lang="es-ES" sz="900" b="1" spc="-25" dirty="0">
              <a:solidFill>
                <a:srgbClr val="FFFFFF"/>
              </a:solidFill>
              <a:latin typeface="Franklin Gothic Demi"/>
              <a:cs typeface="Franklin Gothic Demi"/>
            </a:endParaRPr>
          </a:p>
          <a:p>
            <a:pPr marL="329565" marR="440690" algn="ctr">
              <a:lnSpc>
                <a:spcPct val="148100"/>
              </a:lnSpc>
            </a:pPr>
            <a:endParaRPr lang="es-ES" sz="900" b="1" spc="-25" dirty="0">
              <a:solidFill>
                <a:srgbClr val="FFFFFF"/>
              </a:solidFill>
              <a:latin typeface="Franklin Gothic Demi"/>
              <a:cs typeface="Franklin Gothic Dem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00531" y="2689754"/>
            <a:ext cx="1207135" cy="787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0" b="1" spc="-25" dirty="0">
                <a:solidFill>
                  <a:srgbClr val="231F20"/>
                </a:solidFill>
                <a:latin typeface="Franklin Gothic Demi"/>
                <a:cs typeface="Franklin Gothic Demi"/>
              </a:rPr>
              <a:t>65%</a:t>
            </a:r>
            <a:endParaRPr sz="5000">
              <a:latin typeface="Franklin Gothic Demi"/>
              <a:cs typeface="Franklin Gothic Dem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233915" y="2779823"/>
            <a:ext cx="7758430" cy="838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715">
              <a:lnSpc>
                <a:spcPct val="148100"/>
              </a:lnSpc>
              <a:spcBef>
                <a:spcPts val="100"/>
              </a:spcBef>
            </a:pP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Udi</a:t>
            </a:r>
            <a:r>
              <a:rPr sz="900" spc="1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blaut</a:t>
            </a:r>
            <a:r>
              <a:rPr sz="900" spc="1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amus</a:t>
            </a:r>
            <a:r>
              <a:rPr sz="900" spc="1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ut</a:t>
            </a:r>
            <a:r>
              <a:rPr sz="900" spc="1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ute</a:t>
            </a:r>
            <a:r>
              <a:rPr sz="900" spc="1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nimpero</a:t>
            </a:r>
            <a:r>
              <a:rPr sz="900" spc="2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quas</a:t>
            </a:r>
            <a:r>
              <a:rPr sz="900" spc="1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unt</a:t>
            </a:r>
            <a:r>
              <a:rPr sz="900" spc="1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as</a:t>
            </a:r>
            <a:r>
              <a:rPr sz="900" spc="2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re</a:t>
            </a:r>
            <a:r>
              <a:rPr sz="900" spc="1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adia</a:t>
            </a:r>
            <a:r>
              <a:rPr sz="900" spc="1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sitia</a:t>
            </a:r>
            <a:r>
              <a:rPr sz="900" spc="2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solorem</a:t>
            </a:r>
            <a:r>
              <a:rPr sz="900" spc="1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peruntias</a:t>
            </a:r>
            <a:r>
              <a:rPr sz="900" spc="1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ne</a:t>
            </a:r>
            <a:r>
              <a:rPr sz="900" spc="2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omnis</a:t>
            </a:r>
            <a:r>
              <a:rPr sz="900" spc="1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qui</a:t>
            </a:r>
            <a:r>
              <a:rPr sz="900" spc="1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coreri</a:t>
            </a:r>
            <a:r>
              <a:rPr sz="900" spc="2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asin</a:t>
            </a:r>
            <a:r>
              <a:rPr sz="900" spc="1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re</a:t>
            </a:r>
            <a:r>
              <a:rPr sz="900" spc="1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sunti</a:t>
            </a:r>
            <a:r>
              <a:rPr sz="900" spc="1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ut</a:t>
            </a:r>
            <a:r>
              <a:rPr sz="900" spc="1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et</a:t>
            </a:r>
            <a:r>
              <a:rPr sz="900" spc="2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anderum</a:t>
            </a:r>
            <a:r>
              <a:rPr sz="900" spc="1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iundit</a:t>
            </a:r>
            <a:r>
              <a:rPr sz="900" spc="1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am</a:t>
            </a:r>
            <a:r>
              <a:rPr sz="900" spc="2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facearuptam,</a:t>
            </a:r>
            <a:r>
              <a:rPr sz="900" spc="1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ut</a:t>
            </a:r>
            <a:r>
              <a:rPr sz="900" spc="1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Franklin Gothic Demi"/>
                <a:cs typeface="Franklin Gothic Demi"/>
              </a:rPr>
              <a:t>laut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ipiet</a:t>
            </a:r>
            <a:r>
              <a:rPr sz="900" spc="-1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ut</a:t>
            </a:r>
            <a:r>
              <a:rPr sz="900" spc="-10" dirty="0">
                <a:solidFill>
                  <a:srgbClr val="231F20"/>
                </a:solidFill>
                <a:latin typeface="Franklin Gothic Demi"/>
                <a:cs typeface="Franklin Gothic Demi"/>
              </a:rPr>
              <a:t> etur?</a:t>
            </a:r>
            <a:endParaRPr sz="900" dirty="0">
              <a:latin typeface="Franklin Gothic Demi"/>
              <a:cs typeface="Franklin Gothic Demi"/>
            </a:endParaRPr>
          </a:p>
          <a:p>
            <a:pPr marL="12700" marR="5080">
              <a:lnSpc>
                <a:spcPct val="148100"/>
              </a:lnSpc>
            </a:pP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Daestiu sciate abore</a:t>
            </a:r>
            <a:r>
              <a:rPr sz="900" spc="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con nateturibus</a:t>
            </a:r>
            <a:r>
              <a:rPr sz="900" spc="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ne nias</a:t>
            </a:r>
            <a:r>
              <a:rPr sz="900" spc="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dollore mporum,</a:t>
            </a:r>
            <a:r>
              <a:rPr sz="900" spc="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et lat</a:t>
            </a:r>
            <a:r>
              <a:rPr sz="900" spc="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maio modignis</a:t>
            </a:r>
            <a:r>
              <a:rPr sz="900" spc="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re voloritaquos</a:t>
            </a:r>
            <a:r>
              <a:rPr sz="900" spc="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eum arum</a:t>
            </a:r>
            <a:r>
              <a:rPr sz="900" spc="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latem et</a:t>
            </a:r>
            <a:r>
              <a:rPr sz="900" spc="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omnimaxime volorehent</a:t>
            </a:r>
            <a:r>
              <a:rPr sz="900" spc="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veris </a:t>
            </a:r>
            <a:r>
              <a:rPr sz="900" spc="-20" dirty="0">
                <a:solidFill>
                  <a:srgbClr val="231F20"/>
                </a:solidFill>
                <a:latin typeface="Franklin Gothic Demi"/>
                <a:cs typeface="Franklin Gothic Demi"/>
              </a:rPr>
              <a:t>etus </a:t>
            </a:r>
            <a:r>
              <a:rPr sz="900" spc="-10" dirty="0">
                <a:solidFill>
                  <a:srgbClr val="231F20"/>
                </a:solidFill>
                <a:latin typeface="Franklin Gothic Demi"/>
                <a:cs typeface="Franklin Gothic Demi"/>
              </a:rPr>
              <a:t>essunti</a:t>
            </a:r>
            <a:r>
              <a:rPr sz="900" spc="-2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optas</a:t>
            </a:r>
            <a:r>
              <a:rPr sz="900" spc="-2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eliqui</a:t>
            </a:r>
            <a:r>
              <a:rPr sz="900" spc="-2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Demi"/>
                <a:cs typeface="Franklin Gothic Demi"/>
              </a:rPr>
              <a:t>conseris</a:t>
            </a:r>
            <a:r>
              <a:rPr sz="900" spc="-2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Demi"/>
                <a:cs typeface="Franklin Gothic Demi"/>
              </a:rPr>
              <a:t>volorro</a:t>
            </a:r>
            <a:r>
              <a:rPr sz="900" spc="-2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Demi"/>
                <a:cs typeface="Franklin Gothic Demi"/>
              </a:rPr>
              <a:t>rerecus</a:t>
            </a:r>
            <a:r>
              <a:rPr sz="900" spc="-2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Demi"/>
                <a:cs typeface="Franklin Gothic Demi"/>
              </a:rPr>
              <a:t>dolupis</a:t>
            </a:r>
            <a:r>
              <a:rPr sz="900" spc="-2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sumquate</a:t>
            </a:r>
            <a:r>
              <a:rPr sz="900" spc="-2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pro</a:t>
            </a:r>
            <a:r>
              <a:rPr sz="900" spc="-2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Demi"/>
                <a:cs typeface="Franklin Gothic Demi"/>
              </a:rPr>
              <a:t>molorro</a:t>
            </a:r>
            <a:r>
              <a:rPr sz="900" spc="-2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eumet</a:t>
            </a:r>
            <a:r>
              <a:rPr sz="900" spc="-1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lignim</a:t>
            </a:r>
            <a:r>
              <a:rPr sz="900" spc="-2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am</a:t>
            </a:r>
            <a:r>
              <a:rPr sz="900" spc="-2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quatias</a:t>
            </a:r>
            <a:r>
              <a:rPr sz="900" spc="-2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inisquis</a:t>
            </a:r>
            <a:r>
              <a:rPr sz="900" spc="-2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Demi"/>
                <a:cs typeface="Franklin Gothic Demi"/>
              </a:rPr>
              <a:t>excere</a:t>
            </a:r>
            <a:r>
              <a:rPr sz="900" spc="-2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laboritist</a:t>
            </a:r>
            <a:r>
              <a:rPr sz="900" spc="-1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labo.</a:t>
            </a:r>
            <a:r>
              <a:rPr sz="900" spc="-2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endParaRPr sz="900" dirty="0">
              <a:latin typeface="Franklin Gothic Demi"/>
              <a:cs typeface="Franklin Gothic Dem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00531" y="3693797"/>
            <a:ext cx="9291320" cy="431800"/>
          </a:xfrm>
          <a:prstGeom prst="rect">
            <a:avLst/>
          </a:prstGeom>
        </p:spPr>
        <p:txBody>
          <a:bodyPr vert="horz" wrap="square" lIns="0" tIns="787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20"/>
              </a:spcBef>
            </a:pPr>
            <a:r>
              <a:rPr sz="900" spc="-10" dirty="0">
                <a:solidFill>
                  <a:srgbClr val="231F20"/>
                </a:solidFill>
                <a:latin typeface="Franklin Gothic Demi"/>
                <a:cs typeface="Franklin Gothic Demi"/>
              </a:rPr>
              <a:t>Magnatum,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vel</a:t>
            </a:r>
            <a:r>
              <a:rPr sz="900" spc="-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is</a:t>
            </a:r>
            <a:r>
              <a:rPr sz="900" spc="-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dolupienimet</a:t>
            </a:r>
            <a:r>
              <a:rPr sz="900" spc="-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lant</a:t>
            </a:r>
            <a:r>
              <a:rPr sz="900" spc="-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ex</a:t>
            </a:r>
            <a:r>
              <a:rPr sz="900" spc="-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estecti</a:t>
            </a:r>
            <a:r>
              <a:rPr sz="900" spc="-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busciusdae</a:t>
            </a:r>
            <a:r>
              <a:rPr sz="900" spc="-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omnist</a:t>
            </a:r>
            <a:r>
              <a:rPr sz="900" spc="-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libusae</a:t>
            </a:r>
            <a:r>
              <a:rPr sz="900" spc="-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num</a:t>
            </a:r>
            <a:r>
              <a:rPr sz="900" spc="-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hicae</a:t>
            </a:r>
            <a:r>
              <a:rPr sz="900" spc="-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offic</a:t>
            </a:r>
            <a:r>
              <a:rPr sz="900" spc="-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tes</a:t>
            </a:r>
            <a:r>
              <a:rPr sz="900" spc="-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et</a:t>
            </a:r>
            <a:r>
              <a:rPr sz="900" spc="-1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as</a:t>
            </a:r>
            <a:r>
              <a:rPr sz="900" spc="-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autaquissint</a:t>
            </a:r>
            <a:r>
              <a:rPr sz="900" spc="-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ent</a:t>
            </a:r>
            <a:r>
              <a:rPr sz="900" spc="-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liquae</a:t>
            </a:r>
            <a:r>
              <a:rPr sz="900" spc="-1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cone</a:t>
            </a:r>
            <a:r>
              <a:rPr sz="900" spc="-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dolorem as</a:t>
            </a:r>
            <a:r>
              <a:rPr sz="900" spc="-1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acepro</a:t>
            </a:r>
            <a:r>
              <a:rPr sz="900" spc="-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et,</a:t>
            </a:r>
            <a:r>
              <a:rPr sz="900" spc="-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Demi"/>
                <a:cs typeface="Franklin Gothic Demi"/>
              </a:rPr>
              <a:t>exerionsed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quam</a:t>
            </a:r>
            <a:r>
              <a:rPr sz="900" spc="-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fugit</a:t>
            </a:r>
            <a:r>
              <a:rPr sz="900" spc="-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ut</a:t>
            </a:r>
            <a:r>
              <a:rPr sz="900" spc="-10" dirty="0">
                <a:solidFill>
                  <a:srgbClr val="231F20"/>
                </a:solidFill>
                <a:latin typeface="Franklin Gothic Demi"/>
                <a:cs typeface="Franklin Gothic Demi"/>
              </a:rPr>
              <a:t> voluptas</a:t>
            </a:r>
            <a:endParaRPr sz="900" dirty="0">
              <a:latin typeface="Franklin Gothic Demi"/>
              <a:cs typeface="Franklin Gothic Demi"/>
            </a:endParaRPr>
          </a:p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sit</a:t>
            </a:r>
            <a:r>
              <a:rPr sz="900" spc="-1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aspel</a:t>
            </a:r>
            <a:r>
              <a:rPr sz="900" spc="-1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il</a:t>
            </a:r>
            <a:r>
              <a:rPr sz="900" spc="-2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es</a:t>
            </a:r>
            <a:r>
              <a:rPr sz="900" spc="-1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aut</a:t>
            </a:r>
            <a:r>
              <a:rPr sz="900" spc="-1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que</a:t>
            </a:r>
            <a:r>
              <a:rPr sz="900" spc="-1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Demi"/>
                <a:cs typeface="Franklin Gothic Demi"/>
              </a:rPr>
              <a:t>moluptat.</a:t>
            </a:r>
            <a:endParaRPr sz="900" dirty="0">
              <a:latin typeface="Franklin Gothic Demi"/>
              <a:cs typeface="Franklin Gothic Dem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13231" y="1657095"/>
            <a:ext cx="9265920" cy="862965"/>
          </a:xfrm>
          <a:prstGeom prst="rect">
            <a:avLst/>
          </a:prstGeom>
          <a:solidFill>
            <a:srgbClr val="C60651"/>
          </a:solidFill>
        </p:spPr>
        <p:txBody>
          <a:bodyPr vert="horz" wrap="square" lIns="0" tIns="154940" rIns="0" bIns="0" rtlCol="0">
            <a:spAutoFit/>
          </a:bodyPr>
          <a:lstStyle/>
          <a:p>
            <a:pPr marL="175895" marR="424815">
              <a:lnSpc>
                <a:spcPct val="104200"/>
              </a:lnSpc>
              <a:spcBef>
                <a:spcPts val="1220"/>
              </a:spcBef>
            </a:pPr>
            <a:r>
              <a:rPr sz="1600" b="1" spc="-10" dirty="0">
                <a:solidFill>
                  <a:srgbClr val="FFFFFF"/>
                </a:solidFill>
                <a:latin typeface="Franklin Gothic Demi"/>
                <a:cs typeface="Franklin Gothic Demi"/>
              </a:rPr>
              <a:t>Doluptatquos</a:t>
            </a:r>
            <a:r>
              <a:rPr sz="1600" b="1" spc="-40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sz="1600" b="1" dirty="0">
                <a:solidFill>
                  <a:srgbClr val="FFFFFF"/>
                </a:solidFill>
                <a:latin typeface="Franklin Gothic Demi"/>
                <a:cs typeface="Franklin Gothic Demi"/>
              </a:rPr>
              <a:t>estibusa</a:t>
            </a:r>
            <a:r>
              <a:rPr sz="1600" b="1" spc="-35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sz="1600" b="1" dirty="0">
                <a:solidFill>
                  <a:srgbClr val="FFFFFF"/>
                </a:solidFill>
                <a:latin typeface="Franklin Gothic Demi"/>
                <a:cs typeface="Franklin Gothic Demi"/>
              </a:rPr>
              <a:t>num</a:t>
            </a:r>
            <a:r>
              <a:rPr sz="1600" b="1" spc="-40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sz="1600" b="1" dirty="0">
                <a:solidFill>
                  <a:srgbClr val="FFFFFF"/>
                </a:solidFill>
                <a:latin typeface="Franklin Gothic Demi"/>
                <a:cs typeface="Franklin Gothic Demi"/>
              </a:rPr>
              <a:t>fuga.</a:t>
            </a:r>
            <a:r>
              <a:rPr sz="1600" b="1" spc="-40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sz="1600" b="1" dirty="0">
                <a:solidFill>
                  <a:srgbClr val="FFFFFF"/>
                </a:solidFill>
                <a:latin typeface="Franklin Gothic Demi"/>
                <a:cs typeface="Franklin Gothic Demi"/>
              </a:rPr>
              <a:t>Et</a:t>
            </a:r>
            <a:r>
              <a:rPr sz="1600" b="1" spc="-40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sz="1600" b="1" dirty="0">
                <a:solidFill>
                  <a:srgbClr val="FFFFFF"/>
                </a:solidFill>
                <a:latin typeface="Franklin Gothic Demi"/>
                <a:cs typeface="Franklin Gothic Demi"/>
              </a:rPr>
              <a:t>optatem</a:t>
            </a:r>
            <a:r>
              <a:rPr sz="1600" b="1" spc="-40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sz="1600" b="1" dirty="0">
                <a:solidFill>
                  <a:srgbClr val="FFFFFF"/>
                </a:solidFill>
                <a:latin typeface="Franklin Gothic Demi"/>
                <a:cs typeface="Franklin Gothic Demi"/>
              </a:rPr>
              <a:t>esti</a:t>
            </a:r>
            <a:r>
              <a:rPr sz="1600" b="1" spc="-40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Franklin Gothic Demi"/>
                <a:cs typeface="Franklin Gothic Demi"/>
              </a:rPr>
              <a:t>officae</a:t>
            </a:r>
            <a:r>
              <a:rPr sz="1600" b="1" spc="-40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sz="1600" b="1" dirty="0">
                <a:solidFill>
                  <a:srgbClr val="FFFFFF"/>
                </a:solidFill>
                <a:latin typeface="Franklin Gothic Demi"/>
                <a:cs typeface="Franklin Gothic Demi"/>
              </a:rPr>
              <a:t>odi</a:t>
            </a:r>
            <a:r>
              <a:rPr sz="1600" b="1" spc="-40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sz="1600" b="1" dirty="0">
                <a:solidFill>
                  <a:srgbClr val="FFFFFF"/>
                </a:solidFill>
                <a:latin typeface="Franklin Gothic Demi"/>
                <a:cs typeface="Franklin Gothic Demi"/>
              </a:rPr>
              <a:t>nis</a:t>
            </a:r>
            <a:r>
              <a:rPr sz="1600" b="1" spc="-40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Franklin Gothic Demi"/>
                <a:cs typeface="Franklin Gothic Demi"/>
              </a:rPr>
              <a:t>excepratios</a:t>
            </a:r>
            <a:r>
              <a:rPr sz="1600" b="1" spc="-40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sz="1600" b="1" dirty="0">
                <a:solidFill>
                  <a:srgbClr val="FFFFFF"/>
                </a:solidFill>
                <a:latin typeface="Franklin Gothic Demi"/>
                <a:cs typeface="Franklin Gothic Demi"/>
              </a:rPr>
              <a:t>dolupta</a:t>
            </a:r>
            <a:r>
              <a:rPr sz="1600" b="1" spc="-35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sz="1600" b="1" dirty="0" err="1">
                <a:solidFill>
                  <a:srgbClr val="FFFFFF"/>
                </a:solidFill>
                <a:latin typeface="Franklin Gothic Demi"/>
                <a:cs typeface="Franklin Gothic Demi"/>
              </a:rPr>
              <a:t>spitis</a:t>
            </a:r>
            <a:r>
              <a:rPr sz="1600" b="1" spc="-40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sz="1600" b="1" spc="-10" dirty="0" err="1">
                <a:solidFill>
                  <a:srgbClr val="FFFFFF"/>
                </a:solidFill>
                <a:latin typeface="Franklin Gothic Demi"/>
                <a:cs typeface="Franklin Gothic Demi"/>
              </a:rPr>
              <a:t>dolupi-</a:t>
            </a:r>
            <a:r>
              <a:rPr sz="1600" b="1" dirty="0" err="1">
                <a:solidFill>
                  <a:srgbClr val="FFFFFF"/>
                </a:solidFill>
                <a:latin typeface="Franklin Gothic Demi"/>
                <a:cs typeface="Franklin Gothic Demi"/>
              </a:rPr>
              <a:t>dus</a:t>
            </a:r>
            <a:r>
              <a:rPr sz="1600" b="1" spc="-30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sz="1600" b="1" dirty="0">
                <a:solidFill>
                  <a:srgbClr val="FFFFFF"/>
                </a:solidFill>
                <a:latin typeface="Franklin Gothic Demi"/>
                <a:cs typeface="Franklin Gothic Demi"/>
              </a:rPr>
              <a:t>es</a:t>
            </a:r>
            <a:r>
              <a:rPr sz="1600" b="1" spc="-25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sz="1600" b="1" dirty="0">
                <a:solidFill>
                  <a:srgbClr val="FFFFFF"/>
                </a:solidFill>
                <a:latin typeface="Franklin Gothic Demi"/>
                <a:cs typeface="Franklin Gothic Demi"/>
              </a:rPr>
              <a:t>di</a:t>
            </a:r>
            <a:r>
              <a:rPr sz="1600" b="1" spc="-25" dirty="0">
                <a:solidFill>
                  <a:srgbClr val="FFFFFF"/>
                </a:solidFill>
                <a:latin typeface="Franklin Gothic Demi"/>
                <a:cs typeface="Franklin Gothic Demi"/>
              </a:rPr>
              <a:t> </a:t>
            </a:r>
            <a:r>
              <a:rPr sz="1600" b="1" spc="-10" dirty="0" err="1">
                <a:solidFill>
                  <a:srgbClr val="FFFFFF"/>
                </a:solidFill>
                <a:latin typeface="Franklin Gothic Demi"/>
                <a:cs typeface="Franklin Gothic Demi"/>
              </a:rPr>
              <a:t>conem</a:t>
            </a:r>
            <a:endParaRPr lang="es-ES" sz="1600" dirty="0">
              <a:latin typeface="Franklin Gothic Demi"/>
              <a:cs typeface="Franklin Gothic Demi"/>
            </a:endParaRPr>
          </a:p>
        </p:txBody>
      </p:sp>
      <p:sp>
        <p:nvSpPr>
          <p:cNvPr id="13" name="object 13" descr="$PPTXTitle"/>
          <p:cNvSpPr txBox="1">
            <a:spLocks noGrp="1"/>
          </p:cNvSpPr>
          <p:nvPr>
            <p:ph type="title"/>
          </p:nvPr>
        </p:nvSpPr>
        <p:spPr>
          <a:xfrm>
            <a:off x="700530" y="605349"/>
            <a:ext cx="2664969" cy="3975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spc="-10" dirty="0">
                <a:latin typeface="Franklin Gothic Demi"/>
                <a:cs typeface="Franklin Gothic Demi"/>
              </a:rPr>
              <a:t>LOREM IPSUM</a:t>
            </a:r>
            <a:endParaRPr spc="-10" dirty="0">
              <a:latin typeface="Franklin Gothic Demi"/>
              <a:cs typeface="Franklin Gothic Demi"/>
            </a:endParaRPr>
          </a:p>
        </p:txBody>
      </p:sp>
      <p:pic>
        <p:nvPicPr>
          <p:cNvPr id="20" name="Imagen 19" descr="Texto&#10;&#10;El contenido generado por IA puede ser incorrecto.">
            <a:extLst>
              <a:ext uri="{FF2B5EF4-FFF2-40B4-BE49-F238E27FC236}">
                <a16:creationId xmlns:a16="http://schemas.microsoft.com/office/drawing/2014/main" id="{0EC45863-6AB7-6B3D-C3B7-0F79C135C6E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31" y="6819330"/>
            <a:ext cx="1585469" cy="49945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948532" y="7069058"/>
            <a:ext cx="82550" cy="1587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30"/>
              </a:lnSpc>
            </a:pPr>
            <a:r>
              <a:rPr sz="1100" b="1" spc="-50" dirty="0">
                <a:solidFill>
                  <a:srgbClr val="231F20"/>
                </a:solidFill>
                <a:latin typeface="Franklin Gothic Demi"/>
                <a:cs typeface="Franklin Gothic Demi"/>
              </a:rPr>
              <a:t>5</a:t>
            </a:r>
            <a:endParaRPr sz="1100">
              <a:latin typeface="Franklin Gothic Demi"/>
              <a:cs typeface="Franklin Gothic Demi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0031082" y="0"/>
            <a:ext cx="661035" cy="679450"/>
            <a:chOff x="10031082" y="0"/>
            <a:chExt cx="661035" cy="679450"/>
          </a:xfrm>
        </p:grpSpPr>
        <p:sp>
          <p:nvSpPr>
            <p:cNvPr id="4" name="object 4"/>
            <p:cNvSpPr/>
            <p:nvPr/>
          </p:nvSpPr>
          <p:spPr>
            <a:xfrm>
              <a:off x="10031082" y="0"/>
              <a:ext cx="661035" cy="679450"/>
            </a:xfrm>
            <a:custGeom>
              <a:avLst/>
              <a:gdLst/>
              <a:ahLst/>
              <a:cxnLst/>
              <a:rect l="l" t="t" r="r" b="b"/>
              <a:pathLst>
                <a:path w="661034" h="679450">
                  <a:moveTo>
                    <a:pt x="660920" y="0"/>
                  </a:moveTo>
                  <a:lnTo>
                    <a:pt x="0" y="0"/>
                  </a:lnTo>
                  <a:lnTo>
                    <a:pt x="0" y="678916"/>
                  </a:lnTo>
                  <a:lnTo>
                    <a:pt x="660920" y="678916"/>
                  </a:lnTo>
                  <a:lnTo>
                    <a:pt x="660920" y="0"/>
                  </a:lnTo>
                  <a:close/>
                </a:path>
              </a:pathLst>
            </a:custGeom>
            <a:solidFill>
              <a:srgbClr val="003B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165891" y="266076"/>
              <a:ext cx="413318" cy="173012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700531" y="2829731"/>
            <a:ext cx="5865369" cy="777240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12700" marR="5080" algn="just">
              <a:lnSpc>
                <a:spcPct val="104200"/>
              </a:lnSpc>
              <a:spcBef>
                <a:spcPts val="20"/>
              </a:spcBef>
            </a:pPr>
            <a:r>
              <a:rPr sz="160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Ed</a:t>
            </a:r>
            <a:r>
              <a:rPr sz="1600" spc="5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 </a:t>
            </a:r>
            <a:r>
              <a:rPr sz="160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et</a:t>
            </a:r>
            <a:r>
              <a:rPr sz="1600" spc="55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 </a:t>
            </a:r>
            <a:r>
              <a:rPr sz="160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vendis</a:t>
            </a:r>
            <a:r>
              <a:rPr sz="1600" spc="55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 </a:t>
            </a:r>
            <a:r>
              <a:rPr sz="160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rem.</a:t>
            </a:r>
            <a:r>
              <a:rPr sz="1600" spc="55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 </a:t>
            </a:r>
            <a:r>
              <a:rPr sz="160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Ame</a:t>
            </a:r>
            <a:r>
              <a:rPr sz="1600" spc="55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 </a:t>
            </a:r>
            <a:r>
              <a:rPr sz="160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mos</a:t>
            </a:r>
            <a:r>
              <a:rPr sz="1600" spc="55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 </a:t>
            </a:r>
            <a:r>
              <a:rPr sz="160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quia</a:t>
            </a:r>
            <a:r>
              <a:rPr sz="1600" spc="55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 </a:t>
            </a:r>
            <a:r>
              <a:rPr sz="160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dolesti</a:t>
            </a:r>
            <a:r>
              <a:rPr sz="1600" spc="55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 </a:t>
            </a:r>
            <a:r>
              <a:rPr sz="160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ut</a:t>
            </a:r>
            <a:r>
              <a:rPr sz="1600" spc="55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 </a:t>
            </a:r>
            <a:r>
              <a:rPr sz="160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quibusam,</a:t>
            </a:r>
            <a:r>
              <a:rPr sz="1600" spc="6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 </a:t>
            </a:r>
            <a:r>
              <a:rPr sz="1600" spc="-1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volenistis </a:t>
            </a:r>
            <a:r>
              <a:rPr sz="160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elibus</a:t>
            </a:r>
            <a:r>
              <a:rPr sz="1600" spc="-35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 </a:t>
            </a:r>
            <a:r>
              <a:rPr sz="160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ero</a:t>
            </a:r>
            <a:r>
              <a:rPr sz="1600" spc="-3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 </a:t>
            </a:r>
            <a:r>
              <a:rPr sz="160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il</a:t>
            </a:r>
            <a:r>
              <a:rPr sz="1600" spc="-3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 </a:t>
            </a:r>
            <a:r>
              <a:rPr sz="160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ipis</a:t>
            </a:r>
            <a:r>
              <a:rPr sz="1600" spc="-3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 </a:t>
            </a:r>
            <a:r>
              <a:rPr sz="160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et</a:t>
            </a:r>
            <a:r>
              <a:rPr sz="1600" spc="-35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 </a:t>
            </a:r>
            <a:r>
              <a:rPr sz="160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aliquis</a:t>
            </a:r>
            <a:r>
              <a:rPr sz="1600" spc="-3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 </a:t>
            </a:r>
            <a:r>
              <a:rPr sz="1600" spc="-1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ciligniam</a:t>
            </a:r>
            <a:r>
              <a:rPr sz="1600" spc="-25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 </a:t>
            </a:r>
            <a:r>
              <a:rPr sz="160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harciam,</a:t>
            </a:r>
            <a:r>
              <a:rPr sz="1600" spc="-35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 </a:t>
            </a:r>
            <a:r>
              <a:rPr sz="160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corroruptas</a:t>
            </a:r>
            <a:r>
              <a:rPr sz="1600" spc="-3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 </a:t>
            </a:r>
            <a:r>
              <a:rPr sz="1600" spc="-1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reiunti </a:t>
            </a:r>
            <a:r>
              <a:rPr sz="160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stiosap</a:t>
            </a:r>
            <a:r>
              <a:rPr sz="1600" spc="-4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 </a:t>
            </a:r>
            <a:r>
              <a:rPr sz="160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iendam</a:t>
            </a:r>
            <a:r>
              <a:rPr sz="1600" spc="-4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 </a:t>
            </a:r>
            <a:r>
              <a:rPr sz="160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con</a:t>
            </a:r>
            <a:r>
              <a:rPr sz="1600" spc="-35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 </a:t>
            </a:r>
            <a:r>
              <a:rPr sz="160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nessequi</a:t>
            </a:r>
            <a:r>
              <a:rPr sz="1600" spc="-4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 </a:t>
            </a:r>
            <a:r>
              <a:rPr sz="160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con</a:t>
            </a:r>
            <a:r>
              <a:rPr sz="1600" spc="-35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 </a:t>
            </a:r>
            <a:r>
              <a:rPr sz="160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corunt</a:t>
            </a:r>
            <a:r>
              <a:rPr sz="1600" spc="-4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 </a:t>
            </a:r>
            <a:r>
              <a:rPr sz="160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post</a:t>
            </a:r>
            <a:r>
              <a:rPr sz="1600" spc="-35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 </a:t>
            </a:r>
            <a:r>
              <a:rPr sz="160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maion</a:t>
            </a:r>
            <a:r>
              <a:rPr sz="1600" spc="-4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 </a:t>
            </a:r>
            <a:r>
              <a:rPr sz="160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plia</a:t>
            </a:r>
            <a:r>
              <a:rPr sz="1600" spc="-35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 </a:t>
            </a:r>
            <a:r>
              <a:rPr sz="1600" spc="-2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inti</a:t>
            </a:r>
            <a:endParaRPr sz="1600" dirty="0">
              <a:latin typeface="Franklin Gothic Demi" panose="020B0703020102020204" pitchFamily="34" charset="0"/>
              <a:cs typeface="Franklin Gothic Heavy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36443" y="1020851"/>
            <a:ext cx="5062220" cy="144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48100"/>
              </a:lnSpc>
              <a:spcBef>
                <a:spcPts val="100"/>
              </a:spcBef>
            </a:pP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Escil</a:t>
            </a:r>
            <a:r>
              <a:rPr sz="900" spc="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magnis</a:t>
            </a:r>
            <a:r>
              <a:rPr sz="900" spc="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moloratiore</a:t>
            </a:r>
            <a:r>
              <a:rPr sz="900" spc="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nem</a:t>
            </a:r>
            <a:r>
              <a:rPr sz="900" spc="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rentur</a:t>
            </a:r>
            <a:r>
              <a:rPr sz="900" spc="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ant,</a:t>
            </a:r>
            <a:r>
              <a:rPr sz="900" spc="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ut</a:t>
            </a:r>
            <a:r>
              <a:rPr sz="900" spc="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mo</a:t>
            </a:r>
            <a:r>
              <a:rPr sz="900" spc="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dolorae.</a:t>
            </a:r>
            <a:r>
              <a:rPr sz="900" spc="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Nam</a:t>
            </a:r>
            <a:r>
              <a:rPr sz="900" spc="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rem</a:t>
            </a:r>
            <a:r>
              <a:rPr sz="900" spc="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es</a:t>
            </a:r>
            <a:r>
              <a:rPr sz="900" spc="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etur,</a:t>
            </a:r>
            <a:r>
              <a:rPr sz="900" spc="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etus</a:t>
            </a:r>
            <a:r>
              <a:rPr sz="900" spc="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qui</a:t>
            </a:r>
            <a:r>
              <a:rPr sz="900" spc="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offic</a:t>
            </a:r>
            <a:r>
              <a:rPr sz="900" spc="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tem</a:t>
            </a:r>
            <a:r>
              <a:rPr sz="900" spc="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ea</a:t>
            </a:r>
            <a:r>
              <a:rPr sz="900" spc="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cus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volore</a:t>
            </a:r>
            <a:r>
              <a:rPr sz="900" spc="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qui</a:t>
            </a:r>
            <a:r>
              <a:rPr sz="900" spc="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blabor</a:t>
            </a:r>
            <a:r>
              <a:rPr sz="900" spc="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abor</a:t>
            </a:r>
            <a:r>
              <a:rPr sz="900" spc="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aut</a:t>
            </a:r>
            <a:r>
              <a:rPr sz="900" spc="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que</a:t>
            </a:r>
            <a:r>
              <a:rPr sz="900" spc="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expedit</a:t>
            </a:r>
            <a:r>
              <a:rPr sz="900" spc="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atesto</a:t>
            </a:r>
            <a:r>
              <a:rPr sz="900" spc="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odic</a:t>
            </a:r>
            <a:r>
              <a:rPr sz="900" spc="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te</a:t>
            </a:r>
            <a:r>
              <a:rPr sz="900" spc="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cuptatia</a:t>
            </a:r>
            <a:r>
              <a:rPr sz="900" spc="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sitibus</a:t>
            </a:r>
            <a:r>
              <a:rPr sz="900" spc="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imet</a:t>
            </a:r>
            <a:r>
              <a:rPr sz="900" spc="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vel</a:t>
            </a:r>
            <a:r>
              <a:rPr sz="900" spc="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ipsum</a:t>
            </a:r>
            <a:r>
              <a:rPr sz="900" spc="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aut</a:t>
            </a:r>
            <a:r>
              <a:rPr sz="900" spc="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ea</a:t>
            </a:r>
            <a:r>
              <a:rPr sz="900" spc="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sum</a:t>
            </a:r>
            <a:r>
              <a:rPr sz="900" spc="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que</a:t>
            </a:r>
            <a:r>
              <a:rPr sz="900" spc="-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consedi</a:t>
            </a:r>
            <a:r>
              <a:rPr sz="900" spc="-2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sseribus</a:t>
            </a:r>
            <a:r>
              <a:rPr sz="900" spc="-2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andaest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fugiti</a:t>
            </a:r>
            <a:r>
              <a:rPr sz="900" spc="-2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officatur</a:t>
            </a:r>
            <a:r>
              <a:rPr sz="900" spc="-2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audis</a:t>
            </a:r>
            <a:r>
              <a:rPr sz="900" spc="-2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alibus</a:t>
            </a:r>
            <a:r>
              <a:rPr sz="900" spc="-2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asint.</a:t>
            </a:r>
            <a:endParaRPr sz="900" dirty="0">
              <a:latin typeface="Franklin Gothic Book" panose="020B0503020102020204" pitchFamily="34" charset="0"/>
              <a:cs typeface="Franklin Gothic Demi"/>
            </a:endParaRPr>
          </a:p>
          <a:p>
            <a:pPr marL="12700" marR="5080" algn="just">
              <a:lnSpc>
                <a:spcPct val="148100"/>
              </a:lnSpc>
            </a:pP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Gendici andaerum quo bea nihil eum fugiae ellabo. Voluptatur sitibusae peribus tiusam etus </a:t>
            </a:r>
            <a:r>
              <a:rPr sz="900" spc="-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dolupt-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ibusci</a:t>
            </a:r>
            <a:r>
              <a:rPr sz="900" spc="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bea</a:t>
            </a:r>
            <a:r>
              <a:rPr sz="900" spc="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vendicit</a:t>
            </a:r>
            <a:r>
              <a:rPr sz="900" spc="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litata</a:t>
            </a:r>
            <a:r>
              <a:rPr sz="900" spc="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quo</a:t>
            </a:r>
            <a:r>
              <a:rPr sz="900" spc="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ipis</a:t>
            </a:r>
            <a:r>
              <a:rPr sz="900" spc="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alit</a:t>
            </a:r>
            <a:r>
              <a:rPr sz="900" spc="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et</a:t>
            </a:r>
            <a:r>
              <a:rPr sz="900" spc="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volupis</a:t>
            </a:r>
            <a:r>
              <a:rPr sz="900" spc="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tiassi</a:t>
            </a:r>
            <a:r>
              <a:rPr sz="900" spc="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audam</a:t>
            </a:r>
            <a:r>
              <a:rPr sz="900" spc="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estruptate</a:t>
            </a:r>
            <a:r>
              <a:rPr sz="900" spc="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prae</a:t>
            </a:r>
            <a:r>
              <a:rPr sz="900" spc="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volupta</a:t>
            </a:r>
            <a:r>
              <a:rPr sz="900" spc="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temporrum</a:t>
            </a:r>
            <a:r>
              <a:rPr sz="900" spc="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ad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ut</a:t>
            </a:r>
            <a:r>
              <a:rPr sz="900" spc="2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parchilitia</a:t>
            </a:r>
            <a:r>
              <a:rPr sz="900" spc="2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sed</a:t>
            </a:r>
            <a:r>
              <a:rPr sz="900" spc="2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que</a:t>
            </a:r>
            <a:r>
              <a:rPr sz="900" spc="2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eserroreped</a:t>
            </a:r>
            <a:r>
              <a:rPr sz="900" spc="2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que</a:t>
            </a:r>
            <a:r>
              <a:rPr sz="900" spc="2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comnimp</a:t>
            </a:r>
            <a:r>
              <a:rPr sz="900" spc="2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ernatium</a:t>
            </a:r>
            <a:r>
              <a:rPr sz="900" spc="2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lam</a:t>
            </a:r>
            <a:r>
              <a:rPr sz="900" spc="2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et</a:t>
            </a:r>
            <a:r>
              <a:rPr sz="900" spc="2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etur?</a:t>
            </a:r>
            <a:r>
              <a:rPr sz="900" spc="2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Hillabo.</a:t>
            </a:r>
            <a:r>
              <a:rPr sz="900" spc="2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Nam,</a:t>
            </a:r>
            <a:r>
              <a:rPr sz="900" spc="2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quam</a:t>
            </a:r>
            <a:r>
              <a:rPr sz="900" spc="2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es</a:t>
            </a:r>
            <a:r>
              <a:rPr sz="900" spc="2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inum </a:t>
            </a:r>
            <a:r>
              <a:rPr sz="900" spc="-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fugias</a:t>
            </a:r>
            <a:r>
              <a:rPr sz="900" spc="-2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as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quas</a:t>
            </a:r>
            <a:r>
              <a:rPr sz="900" spc="-2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imiliat</a:t>
            </a:r>
            <a:r>
              <a:rPr sz="900" spc="-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ectotatis</a:t>
            </a:r>
            <a:r>
              <a:rPr sz="900" spc="-2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di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sitios</a:t>
            </a:r>
            <a:r>
              <a:rPr sz="900" spc="-15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Book" panose="020B0503020102020204" pitchFamily="34" charset="0"/>
                <a:cs typeface="Franklin Gothic Demi"/>
              </a:rPr>
              <a:t>ressinvent.</a:t>
            </a:r>
            <a:endParaRPr sz="900" dirty="0">
              <a:latin typeface="Franklin Gothic Book" panose="020B0503020102020204" pitchFamily="34" charset="0"/>
              <a:cs typeface="Franklin Gothic Demi"/>
            </a:endParaRPr>
          </a:p>
        </p:txBody>
      </p:sp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296913" y="1020850"/>
            <a:ext cx="2400790" cy="2627477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7788048" y="3817508"/>
            <a:ext cx="2204085" cy="93471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1100"/>
              </a:lnSpc>
              <a:spcBef>
                <a:spcPts val="100"/>
              </a:spcBef>
            </a:pP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Soloria</a:t>
            </a:r>
            <a:r>
              <a:rPr sz="900" spc="229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consedisqui</a:t>
            </a:r>
            <a:r>
              <a:rPr sz="900" spc="23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am</a:t>
            </a:r>
            <a:r>
              <a:rPr sz="900" spc="23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am,</a:t>
            </a:r>
            <a:r>
              <a:rPr sz="900" spc="23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tempor</a:t>
            </a:r>
            <a:r>
              <a:rPr sz="900" spc="23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Franklin Gothic Demi"/>
                <a:cs typeface="Franklin Gothic Demi"/>
              </a:rPr>
              <a:t>sam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 quatur</a:t>
            </a:r>
            <a:r>
              <a:rPr sz="900" spc="-3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se</a:t>
            </a:r>
            <a:r>
              <a:rPr sz="900" spc="-3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necto</a:t>
            </a:r>
            <a:r>
              <a:rPr sz="900" spc="-3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ommolupiet</a:t>
            </a:r>
            <a:r>
              <a:rPr sz="900" spc="-2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am</a:t>
            </a:r>
            <a:r>
              <a:rPr sz="900" spc="-2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ini</a:t>
            </a:r>
            <a:r>
              <a:rPr sz="900" spc="-3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spc="-50" dirty="0">
                <a:solidFill>
                  <a:srgbClr val="231F20"/>
                </a:solidFill>
                <a:latin typeface="Franklin Gothic Demi"/>
                <a:cs typeface="Franklin Gothic Demi"/>
              </a:rPr>
              <a:t>d</a:t>
            </a:r>
            <a:endParaRPr sz="900" dirty="0">
              <a:latin typeface="Franklin Gothic Demi"/>
              <a:cs typeface="Franklin Gothic Demi"/>
            </a:endParaRPr>
          </a:p>
          <a:p>
            <a:pPr>
              <a:lnSpc>
                <a:spcPct val="100000"/>
              </a:lnSpc>
            </a:pPr>
            <a:endParaRPr sz="900" dirty="0">
              <a:latin typeface="Franklin Gothic Demi"/>
              <a:cs typeface="Franklin Gothic Demi"/>
            </a:endParaRPr>
          </a:p>
          <a:p>
            <a:pPr>
              <a:lnSpc>
                <a:spcPct val="100000"/>
              </a:lnSpc>
              <a:spcBef>
                <a:spcPts val="315"/>
              </a:spcBef>
            </a:pPr>
            <a:endParaRPr sz="900" dirty="0">
              <a:latin typeface="Franklin Gothic Demi"/>
              <a:cs typeface="Franklin Gothic Demi"/>
            </a:endParaRPr>
          </a:p>
          <a:p>
            <a:pPr marL="12700" marR="5080">
              <a:lnSpc>
                <a:spcPct val="111100"/>
              </a:lnSpc>
            </a:pP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Magnatem</a:t>
            </a:r>
            <a:r>
              <a:rPr sz="900" spc="47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poriatet</a:t>
            </a:r>
            <a:r>
              <a:rPr sz="900" spc="48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omnis</a:t>
            </a:r>
            <a:r>
              <a:rPr sz="900" spc="47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dolorrum</a:t>
            </a:r>
            <a:r>
              <a:rPr sz="900" spc="48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Franklin Gothic Demi"/>
                <a:cs typeface="Franklin Gothic Demi"/>
              </a:rPr>
              <a:t>ut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 essunto</a:t>
            </a:r>
            <a:r>
              <a:rPr sz="900" spc="-4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modis</a:t>
            </a:r>
            <a:r>
              <a:rPr sz="900" spc="-4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dunt,</a:t>
            </a:r>
            <a:r>
              <a:rPr sz="900" spc="-4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sum</a:t>
            </a:r>
            <a:r>
              <a:rPr sz="900" spc="-4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fuga.</a:t>
            </a:r>
            <a:r>
              <a:rPr sz="900" spc="-4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Demi"/>
                <a:cs typeface="Franklin Gothic Demi"/>
              </a:rPr>
              <a:t>Fugitas</a:t>
            </a:r>
            <a:endParaRPr sz="900" dirty="0">
              <a:latin typeface="Franklin Gothic Demi"/>
              <a:cs typeface="Franklin Gothic Dem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7296913" y="4448970"/>
            <a:ext cx="339725" cy="339725"/>
            <a:chOff x="7296913" y="4695409"/>
            <a:chExt cx="339725" cy="339725"/>
          </a:xfrm>
        </p:grpSpPr>
        <p:sp>
          <p:nvSpPr>
            <p:cNvPr id="11" name="object 11"/>
            <p:cNvSpPr/>
            <p:nvPr/>
          </p:nvSpPr>
          <p:spPr>
            <a:xfrm>
              <a:off x="7296913" y="4695409"/>
              <a:ext cx="339725" cy="339725"/>
            </a:xfrm>
            <a:custGeom>
              <a:avLst/>
              <a:gdLst/>
              <a:ahLst/>
              <a:cxnLst/>
              <a:rect l="l" t="t" r="r" b="b"/>
              <a:pathLst>
                <a:path w="339725" h="339725">
                  <a:moveTo>
                    <a:pt x="169621" y="0"/>
                  </a:moveTo>
                  <a:lnTo>
                    <a:pt x="124530" y="6059"/>
                  </a:lnTo>
                  <a:lnTo>
                    <a:pt x="84011" y="23159"/>
                  </a:lnTo>
                  <a:lnTo>
                    <a:pt x="49682" y="49682"/>
                  </a:lnTo>
                  <a:lnTo>
                    <a:pt x="23159" y="84011"/>
                  </a:lnTo>
                  <a:lnTo>
                    <a:pt x="6059" y="124530"/>
                  </a:lnTo>
                  <a:lnTo>
                    <a:pt x="0" y="169621"/>
                  </a:lnTo>
                  <a:lnTo>
                    <a:pt x="6059" y="214711"/>
                  </a:lnTo>
                  <a:lnTo>
                    <a:pt x="23159" y="255230"/>
                  </a:lnTo>
                  <a:lnTo>
                    <a:pt x="49682" y="289559"/>
                  </a:lnTo>
                  <a:lnTo>
                    <a:pt x="84011" y="316083"/>
                  </a:lnTo>
                  <a:lnTo>
                    <a:pt x="124530" y="333183"/>
                  </a:lnTo>
                  <a:lnTo>
                    <a:pt x="169621" y="339242"/>
                  </a:lnTo>
                  <a:lnTo>
                    <a:pt x="214711" y="333183"/>
                  </a:lnTo>
                  <a:lnTo>
                    <a:pt x="255230" y="316083"/>
                  </a:lnTo>
                  <a:lnTo>
                    <a:pt x="289559" y="289559"/>
                  </a:lnTo>
                  <a:lnTo>
                    <a:pt x="316083" y="255230"/>
                  </a:lnTo>
                  <a:lnTo>
                    <a:pt x="333183" y="214711"/>
                  </a:lnTo>
                  <a:lnTo>
                    <a:pt x="339242" y="169621"/>
                  </a:lnTo>
                  <a:lnTo>
                    <a:pt x="333183" y="124530"/>
                  </a:lnTo>
                  <a:lnTo>
                    <a:pt x="316083" y="84011"/>
                  </a:lnTo>
                  <a:lnTo>
                    <a:pt x="289559" y="49682"/>
                  </a:lnTo>
                  <a:lnTo>
                    <a:pt x="255230" y="23159"/>
                  </a:lnTo>
                  <a:lnTo>
                    <a:pt x="214711" y="6059"/>
                  </a:lnTo>
                  <a:lnTo>
                    <a:pt x="169621" y="0"/>
                  </a:lnTo>
                  <a:close/>
                </a:path>
              </a:pathLst>
            </a:custGeom>
            <a:solidFill>
              <a:srgbClr val="003B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7391397" y="4778258"/>
              <a:ext cx="150495" cy="173990"/>
            </a:xfrm>
            <a:custGeom>
              <a:avLst/>
              <a:gdLst/>
              <a:ahLst/>
              <a:cxnLst/>
              <a:rect l="l" t="t" r="r" b="b"/>
              <a:pathLst>
                <a:path w="150495" h="173989">
                  <a:moveTo>
                    <a:pt x="0" y="0"/>
                  </a:moveTo>
                  <a:lnTo>
                    <a:pt x="0" y="173532"/>
                  </a:lnTo>
                  <a:lnTo>
                    <a:pt x="150279" y="867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7788048" y="5629633"/>
            <a:ext cx="2202815" cy="30848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1100"/>
              </a:lnSpc>
              <a:spcBef>
                <a:spcPts val="100"/>
              </a:spcBef>
            </a:pP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Ex</a:t>
            </a:r>
            <a:r>
              <a:rPr sz="900" spc="5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eos</a:t>
            </a:r>
            <a:r>
              <a:rPr sz="900" spc="5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dolum</a:t>
            </a:r>
            <a:r>
              <a:rPr sz="900" spc="5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eaqui</a:t>
            </a:r>
            <a:r>
              <a:rPr sz="900" spc="6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doluptaectus</a:t>
            </a:r>
            <a:r>
              <a:rPr sz="900" spc="5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Demi"/>
                <a:cs typeface="Franklin Gothic Demi"/>
              </a:rPr>
              <a:t>saperum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quam</a:t>
            </a:r>
            <a:r>
              <a:rPr sz="900" spc="-3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estio.</a:t>
            </a:r>
            <a:r>
              <a:rPr sz="900" spc="-3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Ehent</a:t>
            </a:r>
            <a:r>
              <a:rPr sz="900" spc="-3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velliatem</a:t>
            </a:r>
            <a:r>
              <a:rPr sz="900" spc="-3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Demi"/>
                <a:cs typeface="Franklin Gothic Demi"/>
              </a:rPr>
              <a:t>faciment</a:t>
            </a:r>
            <a:endParaRPr sz="900" dirty="0">
              <a:latin typeface="Franklin Gothic Demi"/>
              <a:cs typeface="Franklin Gothic Demi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7296913" y="5657051"/>
            <a:ext cx="339725" cy="339725"/>
            <a:chOff x="7296913" y="5903490"/>
            <a:chExt cx="339725" cy="339725"/>
          </a:xfrm>
        </p:grpSpPr>
        <p:sp>
          <p:nvSpPr>
            <p:cNvPr id="15" name="object 15"/>
            <p:cNvSpPr/>
            <p:nvPr/>
          </p:nvSpPr>
          <p:spPr>
            <a:xfrm>
              <a:off x="7296913" y="5903490"/>
              <a:ext cx="339725" cy="339725"/>
            </a:xfrm>
            <a:custGeom>
              <a:avLst/>
              <a:gdLst/>
              <a:ahLst/>
              <a:cxnLst/>
              <a:rect l="l" t="t" r="r" b="b"/>
              <a:pathLst>
                <a:path w="339725" h="339725">
                  <a:moveTo>
                    <a:pt x="169621" y="0"/>
                  </a:moveTo>
                  <a:lnTo>
                    <a:pt x="124530" y="6059"/>
                  </a:lnTo>
                  <a:lnTo>
                    <a:pt x="84011" y="23159"/>
                  </a:lnTo>
                  <a:lnTo>
                    <a:pt x="49682" y="49682"/>
                  </a:lnTo>
                  <a:lnTo>
                    <a:pt x="23159" y="84011"/>
                  </a:lnTo>
                  <a:lnTo>
                    <a:pt x="6059" y="124530"/>
                  </a:lnTo>
                  <a:lnTo>
                    <a:pt x="0" y="169621"/>
                  </a:lnTo>
                  <a:lnTo>
                    <a:pt x="6059" y="214711"/>
                  </a:lnTo>
                  <a:lnTo>
                    <a:pt x="23159" y="255230"/>
                  </a:lnTo>
                  <a:lnTo>
                    <a:pt x="49682" y="289560"/>
                  </a:lnTo>
                  <a:lnTo>
                    <a:pt x="84011" y="316083"/>
                  </a:lnTo>
                  <a:lnTo>
                    <a:pt x="124530" y="333183"/>
                  </a:lnTo>
                  <a:lnTo>
                    <a:pt x="169621" y="339242"/>
                  </a:lnTo>
                  <a:lnTo>
                    <a:pt x="214711" y="333183"/>
                  </a:lnTo>
                  <a:lnTo>
                    <a:pt x="255230" y="316083"/>
                  </a:lnTo>
                  <a:lnTo>
                    <a:pt x="289559" y="289560"/>
                  </a:lnTo>
                  <a:lnTo>
                    <a:pt x="316083" y="255230"/>
                  </a:lnTo>
                  <a:lnTo>
                    <a:pt x="333183" y="214711"/>
                  </a:lnTo>
                  <a:lnTo>
                    <a:pt x="339242" y="169621"/>
                  </a:lnTo>
                  <a:lnTo>
                    <a:pt x="333183" y="124530"/>
                  </a:lnTo>
                  <a:lnTo>
                    <a:pt x="316083" y="84011"/>
                  </a:lnTo>
                  <a:lnTo>
                    <a:pt x="289559" y="49682"/>
                  </a:lnTo>
                  <a:lnTo>
                    <a:pt x="255230" y="23159"/>
                  </a:lnTo>
                  <a:lnTo>
                    <a:pt x="214711" y="6059"/>
                  </a:lnTo>
                  <a:lnTo>
                    <a:pt x="169621" y="0"/>
                  </a:lnTo>
                  <a:close/>
                </a:path>
              </a:pathLst>
            </a:custGeom>
            <a:solidFill>
              <a:srgbClr val="003B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7391397" y="5986343"/>
              <a:ext cx="150495" cy="173990"/>
            </a:xfrm>
            <a:custGeom>
              <a:avLst/>
              <a:gdLst/>
              <a:ahLst/>
              <a:cxnLst/>
              <a:rect l="l" t="t" r="r" b="b"/>
              <a:pathLst>
                <a:path w="150495" h="173989">
                  <a:moveTo>
                    <a:pt x="0" y="0"/>
                  </a:moveTo>
                  <a:lnTo>
                    <a:pt x="0" y="173532"/>
                  </a:lnTo>
                  <a:lnTo>
                    <a:pt x="150279" y="867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7788048" y="5025592"/>
            <a:ext cx="2203450" cy="30848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1100"/>
              </a:lnSpc>
              <a:spcBef>
                <a:spcPts val="100"/>
              </a:spcBef>
            </a:pP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Epudaesti</a:t>
            </a:r>
            <a:r>
              <a:rPr sz="900" spc="2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optum</a:t>
            </a:r>
            <a:r>
              <a:rPr sz="900" spc="2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quo</a:t>
            </a:r>
            <a:r>
              <a:rPr sz="900" spc="2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temquatem</a:t>
            </a:r>
            <a:r>
              <a:rPr sz="900" spc="3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fugiae</a:t>
            </a:r>
            <a:r>
              <a:rPr sz="900" spc="2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Franklin Gothic Demi"/>
                <a:cs typeface="Franklin Gothic Demi"/>
              </a:rPr>
              <a:t>et</a:t>
            </a:r>
            <a:r>
              <a:rPr sz="900" spc="-10" dirty="0">
                <a:solidFill>
                  <a:srgbClr val="231F20"/>
                </a:solidFill>
                <a:latin typeface="Franklin Gothic Demi"/>
                <a:cs typeface="Franklin Gothic Demi"/>
              </a:rPr>
              <a:t> assinciist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aute</a:t>
            </a:r>
            <a:r>
              <a:rPr sz="900" spc="-1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Demi"/>
                <a:cs typeface="Franklin Gothic Demi"/>
              </a:rPr>
              <a:t>venis</a:t>
            </a:r>
            <a:r>
              <a:rPr sz="900" spc="-1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mos</a:t>
            </a:r>
            <a:r>
              <a:rPr sz="900" spc="-1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sere</a:t>
            </a:r>
            <a:r>
              <a:rPr sz="900" spc="-1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cus</a:t>
            </a:r>
            <a:r>
              <a:rPr sz="900" spc="-1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Franklin Gothic Demi"/>
                <a:cs typeface="Franklin Gothic Demi"/>
              </a:rPr>
              <a:t>vo</a:t>
            </a:r>
            <a:endParaRPr sz="900" dirty="0">
              <a:latin typeface="Franklin Gothic Demi"/>
              <a:cs typeface="Franklin Gothic Demi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7296913" y="5053005"/>
            <a:ext cx="339725" cy="339725"/>
            <a:chOff x="7296913" y="5299444"/>
            <a:chExt cx="339725" cy="339725"/>
          </a:xfrm>
        </p:grpSpPr>
        <p:sp>
          <p:nvSpPr>
            <p:cNvPr id="19" name="object 19"/>
            <p:cNvSpPr/>
            <p:nvPr/>
          </p:nvSpPr>
          <p:spPr>
            <a:xfrm>
              <a:off x="7296913" y="5299444"/>
              <a:ext cx="339725" cy="339725"/>
            </a:xfrm>
            <a:custGeom>
              <a:avLst/>
              <a:gdLst/>
              <a:ahLst/>
              <a:cxnLst/>
              <a:rect l="l" t="t" r="r" b="b"/>
              <a:pathLst>
                <a:path w="339725" h="339725">
                  <a:moveTo>
                    <a:pt x="169621" y="0"/>
                  </a:moveTo>
                  <a:lnTo>
                    <a:pt x="124530" y="6059"/>
                  </a:lnTo>
                  <a:lnTo>
                    <a:pt x="84011" y="23159"/>
                  </a:lnTo>
                  <a:lnTo>
                    <a:pt x="49682" y="49682"/>
                  </a:lnTo>
                  <a:lnTo>
                    <a:pt x="23159" y="84011"/>
                  </a:lnTo>
                  <a:lnTo>
                    <a:pt x="6059" y="124530"/>
                  </a:lnTo>
                  <a:lnTo>
                    <a:pt x="0" y="169621"/>
                  </a:lnTo>
                  <a:lnTo>
                    <a:pt x="6059" y="214711"/>
                  </a:lnTo>
                  <a:lnTo>
                    <a:pt x="23159" y="255230"/>
                  </a:lnTo>
                  <a:lnTo>
                    <a:pt x="49682" y="289559"/>
                  </a:lnTo>
                  <a:lnTo>
                    <a:pt x="84011" y="316083"/>
                  </a:lnTo>
                  <a:lnTo>
                    <a:pt x="124530" y="333183"/>
                  </a:lnTo>
                  <a:lnTo>
                    <a:pt x="169621" y="339242"/>
                  </a:lnTo>
                  <a:lnTo>
                    <a:pt x="214711" y="333183"/>
                  </a:lnTo>
                  <a:lnTo>
                    <a:pt x="255230" y="316083"/>
                  </a:lnTo>
                  <a:lnTo>
                    <a:pt x="289559" y="289559"/>
                  </a:lnTo>
                  <a:lnTo>
                    <a:pt x="316083" y="255230"/>
                  </a:lnTo>
                  <a:lnTo>
                    <a:pt x="333183" y="214711"/>
                  </a:lnTo>
                  <a:lnTo>
                    <a:pt x="339242" y="169621"/>
                  </a:lnTo>
                  <a:lnTo>
                    <a:pt x="333183" y="124530"/>
                  </a:lnTo>
                  <a:lnTo>
                    <a:pt x="316083" y="84011"/>
                  </a:lnTo>
                  <a:lnTo>
                    <a:pt x="289559" y="49682"/>
                  </a:lnTo>
                  <a:lnTo>
                    <a:pt x="255230" y="23159"/>
                  </a:lnTo>
                  <a:lnTo>
                    <a:pt x="214711" y="6059"/>
                  </a:lnTo>
                  <a:lnTo>
                    <a:pt x="169621" y="0"/>
                  </a:lnTo>
                  <a:close/>
                </a:path>
              </a:pathLst>
            </a:custGeom>
            <a:solidFill>
              <a:srgbClr val="9D9F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7391397" y="5382300"/>
              <a:ext cx="150495" cy="173990"/>
            </a:xfrm>
            <a:custGeom>
              <a:avLst/>
              <a:gdLst/>
              <a:ahLst/>
              <a:cxnLst/>
              <a:rect l="l" t="t" r="r" b="b"/>
              <a:pathLst>
                <a:path w="150495" h="173989">
                  <a:moveTo>
                    <a:pt x="0" y="0"/>
                  </a:moveTo>
                  <a:lnTo>
                    <a:pt x="0" y="173532"/>
                  </a:lnTo>
                  <a:lnTo>
                    <a:pt x="150279" y="867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1" name="object 21"/>
          <p:cNvGrpSpPr/>
          <p:nvPr/>
        </p:nvGrpSpPr>
        <p:grpSpPr>
          <a:xfrm>
            <a:off x="7296913" y="3844924"/>
            <a:ext cx="339725" cy="339725"/>
            <a:chOff x="7296913" y="4091363"/>
            <a:chExt cx="339725" cy="339725"/>
          </a:xfrm>
        </p:grpSpPr>
        <p:sp>
          <p:nvSpPr>
            <p:cNvPr id="22" name="object 22"/>
            <p:cNvSpPr/>
            <p:nvPr/>
          </p:nvSpPr>
          <p:spPr>
            <a:xfrm>
              <a:off x="7296913" y="4091363"/>
              <a:ext cx="339725" cy="339725"/>
            </a:xfrm>
            <a:custGeom>
              <a:avLst/>
              <a:gdLst/>
              <a:ahLst/>
              <a:cxnLst/>
              <a:rect l="l" t="t" r="r" b="b"/>
              <a:pathLst>
                <a:path w="339725" h="339725">
                  <a:moveTo>
                    <a:pt x="169621" y="0"/>
                  </a:moveTo>
                  <a:lnTo>
                    <a:pt x="124530" y="6059"/>
                  </a:lnTo>
                  <a:lnTo>
                    <a:pt x="84011" y="23159"/>
                  </a:lnTo>
                  <a:lnTo>
                    <a:pt x="49682" y="49682"/>
                  </a:lnTo>
                  <a:lnTo>
                    <a:pt x="23159" y="84011"/>
                  </a:lnTo>
                  <a:lnTo>
                    <a:pt x="6059" y="124530"/>
                  </a:lnTo>
                  <a:lnTo>
                    <a:pt x="0" y="169621"/>
                  </a:lnTo>
                  <a:lnTo>
                    <a:pt x="6059" y="214711"/>
                  </a:lnTo>
                  <a:lnTo>
                    <a:pt x="23159" y="255230"/>
                  </a:lnTo>
                  <a:lnTo>
                    <a:pt x="49682" y="289559"/>
                  </a:lnTo>
                  <a:lnTo>
                    <a:pt x="84011" y="316083"/>
                  </a:lnTo>
                  <a:lnTo>
                    <a:pt x="124530" y="333183"/>
                  </a:lnTo>
                  <a:lnTo>
                    <a:pt x="169621" y="339242"/>
                  </a:lnTo>
                  <a:lnTo>
                    <a:pt x="214711" y="333183"/>
                  </a:lnTo>
                  <a:lnTo>
                    <a:pt x="255230" y="316083"/>
                  </a:lnTo>
                  <a:lnTo>
                    <a:pt x="289559" y="289559"/>
                  </a:lnTo>
                  <a:lnTo>
                    <a:pt x="316083" y="255230"/>
                  </a:lnTo>
                  <a:lnTo>
                    <a:pt x="333183" y="214711"/>
                  </a:lnTo>
                  <a:lnTo>
                    <a:pt x="339242" y="169621"/>
                  </a:lnTo>
                  <a:lnTo>
                    <a:pt x="333183" y="124530"/>
                  </a:lnTo>
                  <a:lnTo>
                    <a:pt x="316083" y="84011"/>
                  </a:lnTo>
                  <a:lnTo>
                    <a:pt x="289559" y="49682"/>
                  </a:lnTo>
                  <a:lnTo>
                    <a:pt x="255230" y="23159"/>
                  </a:lnTo>
                  <a:lnTo>
                    <a:pt x="214711" y="6059"/>
                  </a:lnTo>
                  <a:lnTo>
                    <a:pt x="169621" y="0"/>
                  </a:lnTo>
                  <a:close/>
                </a:path>
              </a:pathLst>
            </a:custGeom>
            <a:solidFill>
              <a:srgbClr val="9D9F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7391397" y="4174216"/>
              <a:ext cx="150495" cy="173990"/>
            </a:xfrm>
            <a:custGeom>
              <a:avLst/>
              <a:gdLst/>
              <a:ahLst/>
              <a:cxnLst/>
              <a:rect l="l" t="t" r="r" b="b"/>
              <a:pathLst>
                <a:path w="150495" h="173989">
                  <a:moveTo>
                    <a:pt x="0" y="0"/>
                  </a:moveTo>
                  <a:lnTo>
                    <a:pt x="0" y="173532"/>
                  </a:lnTo>
                  <a:lnTo>
                    <a:pt x="150279" y="867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7788048" y="6233676"/>
            <a:ext cx="2203450" cy="30848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1100"/>
              </a:lnSpc>
              <a:spcBef>
                <a:spcPts val="100"/>
              </a:spcBef>
            </a:pP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Ucipis</a:t>
            </a:r>
            <a:r>
              <a:rPr sz="900" spc="22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evendem</a:t>
            </a:r>
            <a:r>
              <a:rPr sz="900" spc="22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quo</a:t>
            </a:r>
            <a:r>
              <a:rPr sz="900" spc="22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elis</a:t>
            </a:r>
            <a:r>
              <a:rPr sz="900" spc="22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quam,</a:t>
            </a:r>
            <a:r>
              <a:rPr sz="900" spc="229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Demi"/>
                <a:cs typeface="Franklin Gothic Demi"/>
              </a:rPr>
              <a:t>totaquat odiandi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ipsunt </a:t>
            </a:r>
            <a:r>
              <a:rPr sz="900" spc="-10" dirty="0">
                <a:solidFill>
                  <a:srgbClr val="231F20"/>
                </a:solidFill>
                <a:latin typeface="Franklin Gothic Demi"/>
                <a:cs typeface="Franklin Gothic Demi"/>
              </a:rPr>
              <a:t>omnimus</a:t>
            </a:r>
            <a:r>
              <a:rPr sz="900" spc="-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Demi"/>
                <a:cs typeface="Franklin Gothic Demi"/>
              </a:rPr>
              <a:t>nulparci</a:t>
            </a:r>
            <a:r>
              <a:rPr sz="900" spc="-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re</a:t>
            </a:r>
            <a:r>
              <a:rPr sz="900" spc="-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Franklin Gothic Demi"/>
                <a:cs typeface="Franklin Gothic Demi"/>
              </a:rPr>
              <a:t>que</a:t>
            </a:r>
            <a:endParaRPr sz="900" dirty="0">
              <a:latin typeface="Franklin Gothic Demi"/>
              <a:cs typeface="Franklin Gothic Demi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7296913" y="6261093"/>
            <a:ext cx="339725" cy="339725"/>
            <a:chOff x="7296913" y="6507532"/>
            <a:chExt cx="339725" cy="339725"/>
          </a:xfrm>
        </p:grpSpPr>
        <p:sp>
          <p:nvSpPr>
            <p:cNvPr id="26" name="object 26"/>
            <p:cNvSpPr/>
            <p:nvPr/>
          </p:nvSpPr>
          <p:spPr>
            <a:xfrm>
              <a:off x="7296913" y="6507532"/>
              <a:ext cx="339725" cy="339725"/>
            </a:xfrm>
            <a:custGeom>
              <a:avLst/>
              <a:gdLst/>
              <a:ahLst/>
              <a:cxnLst/>
              <a:rect l="l" t="t" r="r" b="b"/>
              <a:pathLst>
                <a:path w="339725" h="339725">
                  <a:moveTo>
                    <a:pt x="169621" y="0"/>
                  </a:moveTo>
                  <a:lnTo>
                    <a:pt x="124530" y="6059"/>
                  </a:lnTo>
                  <a:lnTo>
                    <a:pt x="84011" y="23159"/>
                  </a:lnTo>
                  <a:lnTo>
                    <a:pt x="49682" y="49682"/>
                  </a:lnTo>
                  <a:lnTo>
                    <a:pt x="23159" y="84011"/>
                  </a:lnTo>
                  <a:lnTo>
                    <a:pt x="6059" y="124530"/>
                  </a:lnTo>
                  <a:lnTo>
                    <a:pt x="0" y="169621"/>
                  </a:lnTo>
                  <a:lnTo>
                    <a:pt x="6059" y="214711"/>
                  </a:lnTo>
                  <a:lnTo>
                    <a:pt x="23159" y="255230"/>
                  </a:lnTo>
                  <a:lnTo>
                    <a:pt x="49682" y="289559"/>
                  </a:lnTo>
                  <a:lnTo>
                    <a:pt x="84011" y="316083"/>
                  </a:lnTo>
                  <a:lnTo>
                    <a:pt x="124530" y="333183"/>
                  </a:lnTo>
                  <a:lnTo>
                    <a:pt x="169621" y="339242"/>
                  </a:lnTo>
                  <a:lnTo>
                    <a:pt x="214711" y="333183"/>
                  </a:lnTo>
                  <a:lnTo>
                    <a:pt x="255230" y="316083"/>
                  </a:lnTo>
                  <a:lnTo>
                    <a:pt x="289559" y="289559"/>
                  </a:lnTo>
                  <a:lnTo>
                    <a:pt x="316083" y="255230"/>
                  </a:lnTo>
                  <a:lnTo>
                    <a:pt x="333183" y="214711"/>
                  </a:lnTo>
                  <a:lnTo>
                    <a:pt x="339242" y="169621"/>
                  </a:lnTo>
                  <a:lnTo>
                    <a:pt x="333183" y="124530"/>
                  </a:lnTo>
                  <a:lnTo>
                    <a:pt x="316083" y="84011"/>
                  </a:lnTo>
                  <a:lnTo>
                    <a:pt x="289559" y="49682"/>
                  </a:lnTo>
                  <a:lnTo>
                    <a:pt x="255230" y="23159"/>
                  </a:lnTo>
                  <a:lnTo>
                    <a:pt x="214711" y="6059"/>
                  </a:lnTo>
                  <a:lnTo>
                    <a:pt x="169621" y="0"/>
                  </a:lnTo>
                  <a:close/>
                </a:path>
              </a:pathLst>
            </a:custGeom>
            <a:solidFill>
              <a:srgbClr val="9D9F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7391397" y="6590384"/>
              <a:ext cx="150495" cy="173990"/>
            </a:xfrm>
            <a:custGeom>
              <a:avLst/>
              <a:gdLst/>
              <a:ahLst/>
              <a:cxnLst/>
              <a:rect l="l" t="t" r="r" b="b"/>
              <a:pathLst>
                <a:path w="150495" h="173990">
                  <a:moveTo>
                    <a:pt x="0" y="0"/>
                  </a:moveTo>
                  <a:lnTo>
                    <a:pt x="0" y="173532"/>
                  </a:lnTo>
                  <a:lnTo>
                    <a:pt x="150279" y="867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" name="object 28"/>
          <p:cNvSpPr txBox="1"/>
          <p:nvPr/>
        </p:nvSpPr>
        <p:spPr>
          <a:xfrm>
            <a:off x="736442" y="643424"/>
            <a:ext cx="2885331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sz="1400" dirty="0" err="1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Solorum</a:t>
            </a:r>
            <a:r>
              <a:rPr lang="es-ES" sz="140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 </a:t>
            </a:r>
            <a:r>
              <a:rPr lang="es-ES" sz="1400" dirty="0" err="1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ipsam</a:t>
            </a:r>
            <a:r>
              <a:rPr lang="es-ES" sz="140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 </a:t>
            </a:r>
            <a:r>
              <a:rPr lang="es-ES" sz="1400" dirty="0" err="1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arum</a:t>
            </a:r>
            <a:r>
              <a:rPr lang="es-ES" sz="1400" dirty="0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 </a:t>
            </a:r>
            <a:r>
              <a:rPr lang="es-ES" sz="1400" dirty="0" err="1">
                <a:solidFill>
                  <a:srgbClr val="231F20"/>
                </a:solidFill>
                <a:latin typeface="Franklin Gothic Demi" panose="020B0703020102020204" pitchFamily="34" charset="0"/>
                <a:cs typeface="Franklin Gothic Heavy"/>
              </a:rPr>
              <a:t>quatem</a:t>
            </a:r>
            <a:endParaRPr sz="1500" dirty="0">
              <a:latin typeface="Franklin Gothic Demi" panose="020B0703020102020204" pitchFamily="34" charset="0"/>
              <a:cs typeface="Franklin Gothic Heavy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4873942" y="3844925"/>
            <a:ext cx="1972945" cy="2755900"/>
            <a:chOff x="4873942" y="4091364"/>
            <a:chExt cx="1972945" cy="2755900"/>
          </a:xfrm>
        </p:grpSpPr>
        <p:sp>
          <p:nvSpPr>
            <p:cNvPr id="30" name="object 30"/>
            <p:cNvSpPr/>
            <p:nvPr/>
          </p:nvSpPr>
          <p:spPr>
            <a:xfrm>
              <a:off x="4873942" y="4575873"/>
              <a:ext cx="1972945" cy="2271395"/>
            </a:xfrm>
            <a:custGeom>
              <a:avLst/>
              <a:gdLst/>
              <a:ahLst/>
              <a:cxnLst/>
              <a:rect l="l" t="t" r="r" b="b"/>
              <a:pathLst>
                <a:path w="1972945" h="2271395">
                  <a:moveTo>
                    <a:pt x="1972830" y="0"/>
                  </a:moveTo>
                  <a:lnTo>
                    <a:pt x="0" y="0"/>
                  </a:lnTo>
                  <a:lnTo>
                    <a:pt x="0" y="2270899"/>
                  </a:lnTo>
                  <a:lnTo>
                    <a:pt x="1972830" y="2270899"/>
                  </a:lnTo>
                  <a:lnTo>
                    <a:pt x="1972830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5430907" y="4123114"/>
              <a:ext cx="906144" cy="906144"/>
            </a:xfrm>
            <a:custGeom>
              <a:avLst/>
              <a:gdLst/>
              <a:ahLst/>
              <a:cxnLst/>
              <a:rect l="l" t="t" r="r" b="b"/>
              <a:pathLst>
                <a:path w="906145" h="906145">
                  <a:moveTo>
                    <a:pt x="452767" y="0"/>
                  </a:moveTo>
                  <a:lnTo>
                    <a:pt x="403432" y="2656"/>
                  </a:lnTo>
                  <a:lnTo>
                    <a:pt x="355636" y="10442"/>
                  </a:lnTo>
                  <a:lnTo>
                    <a:pt x="309655" y="23081"/>
                  </a:lnTo>
                  <a:lnTo>
                    <a:pt x="265766" y="40298"/>
                  </a:lnTo>
                  <a:lnTo>
                    <a:pt x="224244" y="61815"/>
                  </a:lnTo>
                  <a:lnTo>
                    <a:pt x="185366" y="87356"/>
                  </a:lnTo>
                  <a:lnTo>
                    <a:pt x="149408" y="116647"/>
                  </a:lnTo>
                  <a:lnTo>
                    <a:pt x="116645" y="149409"/>
                  </a:lnTo>
                  <a:lnTo>
                    <a:pt x="87356" y="185368"/>
                  </a:lnTo>
                  <a:lnTo>
                    <a:pt x="61814" y="224248"/>
                  </a:lnTo>
                  <a:lnTo>
                    <a:pt x="40297" y="265771"/>
                  </a:lnTo>
                  <a:lnTo>
                    <a:pt x="23081" y="309662"/>
                  </a:lnTo>
                  <a:lnTo>
                    <a:pt x="10442" y="355644"/>
                  </a:lnTo>
                  <a:lnTo>
                    <a:pt x="2656" y="403442"/>
                  </a:lnTo>
                  <a:lnTo>
                    <a:pt x="0" y="452780"/>
                  </a:lnTo>
                  <a:lnTo>
                    <a:pt x="2656" y="502113"/>
                  </a:lnTo>
                  <a:lnTo>
                    <a:pt x="10442" y="549907"/>
                  </a:lnTo>
                  <a:lnTo>
                    <a:pt x="23081" y="595886"/>
                  </a:lnTo>
                  <a:lnTo>
                    <a:pt x="40297" y="639774"/>
                  </a:lnTo>
                  <a:lnTo>
                    <a:pt x="61814" y="681294"/>
                  </a:lnTo>
                  <a:lnTo>
                    <a:pt x="87356" y="720171"/>
                  </a:lnTo>
                  <a:lnTo>
                    <a:pt x="116645" y="756129"/>
                  </a:lnTo>
                  <a:lnTo>
                    <a:pt x="149408" y="788890"/>
                  </a:lnTo>
                  <a:lnTo>
                    <a:pt x="185366" y="818180"/>
                  </a:lnTo>
                  <a:lnTo>
                    <a:pt x="224244" y="843721"/>
                  </a:lnTo>
                  <a:lnTo>
                    <a:pt x="265766" y="865237"/>
                  </a:lnTo>
                  <a:lnTo>
                    <a:pt x="309655" y="882453"/>
                  </a:lnTo>
                  <a:lnTo>
                    <a:pt x="355636" y="895092"/>
                  </a:lnTo>
                  <a:lnTo>
                    <a:pt x="403432" y="902878"/>
                  </a:lnTo>
                  <a:lnTo>
                    <a:pt x="452767" y="905535"/>
                  </a:lnTo>
                  <a:lnTo>
                    <a:pt x="502102" y="902878"/>
                  </a:lnTo>
                  <a:lnTo>
                    <a:pt x="549898" y="895092"/>
                  </a:lnTo>
                  <a:lnTo>
                    <a:pt x="595879" y="882453"/>
                  </a:lnTo>
                  <a:lnTo>
                    <a:pt x="639769" y="865237"/>
                  </a:lnTo>
                  <a:lnTo>
                    <a:pt x="681291" y="843721"/>
                  </a:lnTo>
                  <a:lnTo>
                    <a:pt x="720169" y="818180"/>
                  </a:lnTo>
                  <a:lnTo>
                    <a:pt x="756127" y="788890"/>
                  </a:lnTo>
                  <a:lnTo>
                    <a:pt x="788889" y="756129"/>
                  </a:lnTo>
                  <a:lnTo>
                    <a:pt x="818179" y="720171"/>
                  </a:lnTo>
                  <a:lnTo>
                    <a:pt x="843720" y="681294"/>
                  </a:lnTo>
                  <a:lnTo>
                    <a:pt x="865237" y="639774"/>
                  </a:lnTo>
                  <a:lnTo>
                    <a:pt x="882453" y="595886"/>
                  </a:lnTo>
                  <a:lnTo>
                    <a:pt x="895092" y="549907"/>
                  </a:lnTo>
                  <a:lnTo>
                    <a:pt x="902878" y="502113"/>
                  </a:lnTo>
                  <a:lnTo>
                    <a:pt x="905535" y="452780"/>
                  </a:lnTo>
                  <a:lnTo>
                    <a:pt x="902878" y="403442"/>
                  </a:lnTo>
                  <a:lnTo>
                    <a:pt x="895092" y="355644"/>
                  </a:lnTo>
                  <a:lnTo>
                    <a:pt x="882453" y="309662"/>
                  </a:lnTo>
                  <a:lnTo>
                    <a:pt x="865237" y="265771"/>
                  </a:lnTo>
                  <a:lnTo>
                    <a:pt x="843720" y="224248"/>
                  </a:lnTo>
                  <a:lnTo>
                    <a:pt x="818179" y="185368"/>
                  </a:lnTo>
                  <a:lnTo>
                    <a:pt x="788889" y="149409"/>
                  </a:lnTo>
                  <a:lnTo>
                    <a:pt x="756127" y="116647"/>
                  </a:lnTo>
                  <a:lnTo>
                    <a:pt x="720169" y="87356"/>
                  </a:lnTo>
                  <a:lnTo>
                    <a:pt x="681291" y="61815"/>
                  </a:lnTo>
                  <a:lnTo>
                    <a:pt x="639769" y="40298"/>
                  </a:lnTo>
                  <a:lnTo>
                    <a:pt x="595879" y="23081"/>
                  </a:lnTo>
                  <a:lnTo>
                    <a:pt x="549898" y="10442"/>
                  </a:lnTo>
                  <a:lnTo>
                    <a:pt x="502102" y="2656"/>
                  </a:lnTo>
                  <a:lnTo>
                    <a:pt x="452767" y="0"/>
                  </a:lnTo>
                  <a:close/>
                </a:path>
              </a:pathLst>
            </a:custGeom>
            <a:solidFill>
              <a:srgbClr val="003B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5430907" y="4123114"/>
              <a:ext cx="906144" cy="906144"/>
            </a:xfrm>
            <a:custGeom>
              <a:avLst/>
              <a:gdLst/>
              <a:ahLst/>
              <a:cxnLst/>
              <a:rect l="l" t="t" r="r" b="b"/>
              <a:pathLst>
                <a:path w="906145" h="906145">
                  <a:moveTo>
                    <a:pt x="452767" y="905535"/>
                  </a:moveTo>
                  <a:lnTo>
                    <a:pt x="502102" y="902878"/>
                  </a:lnTo>
                  <a:lnTo>
                    <a:pt x="549898" y="895092"/>
                  </a:lnTo>
                  <a:lnTo>
                    <a:pt x="595879" y="882453"/>
                  </a:lnTo>
                  <a:lnTo>
                    <a:pt x="639769" y="865237"/>
                  </a:lnTo>
                  <a:lnTo>
                    <a:pt x="681291" y="843721"/>
                  </a:lnTo>
                  <a:lnTo>
                    <a:pt x="720169" y="818180"/>
                  </a:lnTo>
                  <a:lnTo>
                    <a:pt x="756127" y="788890"/>
                  </a:lnTo>
                  <a:lnTo>
                    <a:pt x="788889" y="756129"/>
                  </a:lnTo>
                  <a:lnTo>
                    <a:pt x="818179" y="720171"/>
                  </a:lnTo>
                  <a:lnTo>
                    <a:pt x="843720" y="681294"/>
                  </a:lnTo>
                  <a:lnTo>
                    <a:pt x="865237" y="639774"/>
                  </a:lnTo>
                  <a:lnTo>
                    <a:pt x="882453" y="595886"/>
                  </a:lnTo>
                  <a:lnTo>
                    <a:pt x="895092" y="549907"/>
                  </a:lnTo>
                  <a:lnTo>
                    <a:pt x="902878" y="502113"/>
                  </a:lnTo>
                  <a:lnTo>
                    <a:pt x="905535" y="452780"/>
                  </a:lnTo>
                  <a:lnTo>
                    <a:pt x="902878" y="403442"/>
                  </a:lnTo>
                  <a:lnTo>
                    <a:pt x="895092" y="355644"/>
                  </a:lnTo>
                  <a:lnTo>
                    <a:pt x="882453" y="309662"/>
                  </a:lnTo>
                  <a:lnTo>
                    <a:pt x="865237" y="265771"/>
                  </a:lnTo>
                  <a:lnTo>
                    <a:pt x="843720" y="224248"/>
                  </a:lnTo>
                  <a:lnTo>
                    <a:pt x="818179" y="185368"/>
                  </a:lnTo>
                  <a:lnTo>
                    <a:pt x="788889" y="149409"/>
                  </a:lnTo>
                  <a:lnTo>
                    <a:pt x="756127" y="116647"/>
                  </a:lnTo>
                  <a:lnTo>
                    <a:pt x="720169" y="87356"/>
                  </a:lnTo>
                  <a:lnTo>
                    <a:pt x="681291" y="61815"/>
                  </a:lnTo>
                  <a:lnTo>
                    <a:pt x="639769" y="40298"/>
                  </a:lnTo>
                  <a:lnTo>
                    <a:pt x="595879" y="23081"/>
                  </a:lnTo>
                  <a:lnTo>
                    <a:pt x="549898" y="10442"/>
                  </a:lnTo>
                  <a:lnTo>
                    <a:pt x="502102" y="2656"/>
                  </a:lnTo>
                  <a:lnTo>
                    <a:pt x="452767" y="0"/>
                  </a:lnTo>
                  <a:lnTo>
                    <a:pt x="403432" y="2656"/>
                  </a:lnTo>
                  <a:lnTo>
                    <a:pt x="355636" y="10442"/>
                  </a:lnTo>
                  <a:lnTo>
                    <a:pt x="309655" y="23081"/>
                  </a:lnTo>
                  <a:lnTo>
                    <a:pt x="265766" y="40298"/>
                  </a:lnTo>
                  <a:lnTo>
                    <a:pt x="224244" y="61815"/>
                  </a:lnTo>
                  <a:lnTo>
                    <a:pt x="185366" y="87356"/>
                  </a:lnTo>
                  <a:lnTo>
                    <a:pt x="149408" y="116647"/>
                  </a:lnTo>
                  <a:lnTo>
                    <a:pt x="116645" y="149409"/>
                  </a:lnTo>
                  <a:lnTo>
                    <a:pt x="87356" y="185368"/>
                  </a:lnTo>
                  <a:lnTo>
                    <a:pt x="61814" y="224248"/>
                  </a:lnTo>
                  <a:lnTo>
                    <a:pt x="40297" y="265771"/>
                  </a:lnTo>
                  <a:lnTo>
                    <a:pt x="23081" y="309662"/>
                  </a:lnTo>
                  <a:lnTo>
                    <a:pt x="10442" y="355644"/>
                  </a:lnTo>
                  <a:lnTo>
                    <a:pt x="2656" y="403442"/>
                  </a:lnTo>
                  <a:lnTo>
                    <a:pt x="0" y="452780"/>
                  </a:lnTo>
                  <a:lnTo>
                    <a:pt x="2656" y="502113"/>
                  </a:lnTo>
                  <a:lnTo>
                    <a:pt x="10442" y="549907"/>
                  </a:lnTo>
                  <a:lnTo>
                    <a:pt x="23081" y="595886"/>
                  </a:lnTo>
                  <a:lnTo>
                    <a:pt x="40297" y="639774"/>
                  </a:lnTo>
                  <a:lnTo>
                    <a:pt x="61814" y="681294"/>
                  </a:lnTo>
                  <a:lnTo>
                    <a:pt x="87356" y="720171"/>
                  </a:lnTo>
                  <a:lnTo>
                    <a:pt x="116645" y="756129"/>
                  </a:lnTo>
                  <a:lnTo>
                    <a:pt x="149408" y="788890"/>
                  </a:lnTo>
                  <a:lnTo>
                    <a:pt x="185366" y="818180"/>
                  </a:lnTo>
                  <a:lnTo>
                    <a:pt x="224244" y="843721"/>
                  </a:lnTo>
                  <a:lnTo>
                    <a:pt x="265766" y="865237"/>
                  </a:lnTo>
                  <a:lnTo>
                    <a:pt x="309655" y="882453"/>
                  </a:lnTo>
                  <a:lnTo>
                    <a:pt x="355636" y="895092"/>
                  </a:lnTo>
                  <a:lnTo>
                    <a:pt x="403432" y="902878"/>
                  </a:lnTo>
                  <a:lnTo>
                    <a:pt x="452767" y="905535"/>
                  </a:lnTo>
                  <a:close/>
                </a:path>
              </a:pathLst>
            </a:custGeom>
            <a:ln w="635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5674055" y="4368063"/>
              <a:ext cx="419100" cy="415925"/>
            </a:xfrm>
            <a:custGeom>
              <a:avLst/>
              <a:gdLst/>
              <a:ahLst/>
              <a:cxnLst/>
              <a:rect l="l" t="t" r="r" b="b"/>
              <a:pathLst>
                <a:path w="419100" h="415925">
                  <a:moveTo>
                    <a:pt x="89090" y="354368"/>
                  </a:moveTo>
                  <a:lnTo>
                    <a:pt x="89065" y="350304"/>
                  </a:lnTo>
                  <a:lnTo>
                    <a:pt x="70764" y="332041"/>
                  </a:lnTo>
                  <a:lnTo>
                    <a:pt x="68287" y="329514"/>
                  </a:lnTo>
                  <a:lnTo>
                    <a:pt x="64211" y="329501"/>
                  </a:lnTo>
                  <a:lnTo>
                    <a:pt x="59194" y="334518"/>
                  </a:lnTo>
                  <a:lnTo>
                    <a:pt x="59207" y="338582"/>
                  </a:lnTo>
                  <a:lnTo>
                    <a:pt x="79997" y="359371"/>
                  </a:lnTo>
                  <a:lnTo>
                    <a:pt x="84061" y="359384"/>
                  </a:lnTo>
                  <a:lnTo>
                    <a:pt x="89090" y="354368"/>
                  </a:lnTo>
                  <a:close/>
                </a:path>
                <a:path w="419100" h="415925">
                  <a:moveTo>
                    <a:pt x="418604" y="72263"/>
                  </a:moveTo>
                  <a:lnTo>
                    <a:pt x="416814" y="67945"/>
                  </a:lnTo>
                  <a:lnTo>
                    <a:pt x="406247" y="57378"/>
                  </a:lnTo>
                  <a:lnTo>
                    <a:pt x="406247" y="75425"/>
                  </a:lnTo>
                  <a:lnTo>
                    <a:pt x="406247" y="78117"/>
                  </a:lnTo>
                  <a:lnTo>
                    <a:pt x="274269" y="210096"/>
                  </a:lnTo>
                  <a:lnTo>
                    <a:pt x="208495" y="144322"/>
                  </a:lnTo>
                  <a:lnTo>
                    <a:pt x="217525" y="135293"/>
                  </a:lnTo>
                  <a:lnTo>
                    <a:pt x="235458" y="117360"/>
                  </a:lnTo>
                  <a:lnTo>
                    <a:pt x="263982" y="145884"/>
                  </a:lnTo>
                  <a:lnTo>
                    <a:pt x="266484" y="148424"/>
                  </a:lnTo>
                  <a:lnTo>
                    <a:pt x="270535" y="148424"/>
                  </a:lnTo>
                  <a:lnTo>
                    <a:pt x="275551" y="143408"/>
                  </a:lnTo>
                  <a:lnTo>
                    <a:pt x="275539" y="139331"/>
                  </a:lnTo>
                  <a:lnTo>
                    <a:pt x="273011" y="136855"/>
                  </a:lnTo>
                  <a:lnTo>
                    <a:pt x="253517" y="117360"/>
                  </a:lnTo>
                  <a:lnTo>
                    <a:pt x="244563" y="108407"/>
                  </a:lnTo>
                  <a:lnTo>
                    <a:pt x="244411" y="108407"/>
                  </a:lnTo>
                  <a:lnTo>
                    <a:pt x="283565" y="69253"/>
                  </a:lnTo>
                  <a:lnTo>
                    <a:pt x="283692" y="69126"/>
                  </a:lnTo>
                  <a:lnTo>
                    <a:pt x="299935" y="52882"/>
                  </a:lnTo>
                  <a:lnTo>
                    <a:pt x="300139" y="52882"/>
                  </a:lnTo>
                  <a:lnTo>
                    <a:pt x="316915" y="69659"/>
                  </a:lnTo>
                  <a:lnTo>
                    <a:pt x="319455" y="72263"/>
                  </a:lnTo>
                  <a:lnTo>
                    <a:pt x="323469" y="72263"/>
                  </a:lnTo>
                  <a:lnTo>
                    <a:pt x="328523" y="67208"/>
                  </a:lnTo>
                  <a:lnTo>
                    <a:pt x="328498" y="63106"/>
                  </a:lnTo>
                  <a:lnTo>
                    <a:pt x="325945" y="60629"/>
                  </a:lnTo>
                  <a:lnTo>
                    <a:pt x="318198" y="52882"/>
                  </a:lnTo>
                  <a:lnTo>
                    <a:pt x="309067" y="43751"/>
                  </a:lnTo>
                  <a:lnTo>
                    <a:pt x="340474" y="12357"/>
                  </a:lnTo>
                  <a:lnTo>
                    <a:pt x="343166" y="12357"/>
                  </a:lnTo>
                  <a:lnTo>
                    <a:pt x="406247" y="75425"/>
                  </a:lnTo>
                  <a:lnTo>
                    <a:pt x="406247" y="57378"/>
                  </a:lnTo>
                  <a:lnTo>
                    <a:pt x="361238" y="12357"/>
                  </a:lnTo>
                  <a:lnTo>
                    <a:pt x="353860" y="4978"/>
                  </a:lnTo>
                  <a:lnTo>
                    <a:pt x="348221" y="1244"/>
                  </a:lnTo>
                  <a:lnTo>
                    <a:pt x="341820" y="0"/>
                  </a:lnTo>
                  <a:lnTo>
                    <a:pt x="335419" y="1244"/>
                  </a:lnTo>
                  <a:lnTo>
                    <a:pt x="329780" y="4978"/>
                  </a:lnTo>
                  <a:lnTo>
                    <a:pt x="265633" y="69126"/>
                  </a:lnTo>
                  <a:lnTo>
                    <a:pt x="265506" y="69126"/>
                  </a:lnTo>
                  <a:lnTo>
                    <a:pt x="265506" y="69253"/>
                  </a:lnTo>
                  <a:lnTo>
                    <a:pt x="199466" y="135293"/>
                  </a:lnTo>
                  <a:lnTo>
                    <a:pt x="133426" y="69253"/>
                  </a:lnTo>
                  <a:lnTo>
                    <a:pt x="265506" y="69253"/>
                  </a:lnTo>
                  <a:lnTo>
                    <a:pt x="265506" y="69126"/>
                  </a:lnTo>
                  <a:lnTo>
                    <a:pt x="133299" y="69126"/>
                  </a:lnTo>
                  <a:lnTo>
                    <a:pt x="130200" y="66027"/>
                  </a:lnTo>
                  <a:lnTo>
                    <a:pt x="107619" y="43446"/>
                  </a:lnTo>
                  <a:lnTo>
                    <a:pt x="103111" y="38938"/>
                  </a:lnTo>
                  <a:lnTo>
                    <a:pt x="103111" y="56997"/>
                  </a:lnTo>
                  <a:lnTo>
                    <a:pt x="60731" y="99364"/>
                  </a:lnTo>
                  <a:lnTo>
                    <a:pt x="56121" y="94754"/>
                  </a:lnTo>
                  <a:lnTo>
                    <a:pt x="47180" y="85826"/>
                  </a:lnTo>
                  <a:lnTo>
                    <a:pt x="63881" y="69126"/>
                  </a:lnTo>
                  <a:lnTo>
                    <a:pt x="89560" y="43446"/>
                  </a:lnTo>
                  <a:lnTo>
                    <a:pt x="103111" y="56997"/>
                  </a:lnTo>
                  <a:lnTo>
                    <a:pt x="103111" y="38938"/>
                  </a:lnTo>
                  <a:lnTo>
                    <a:pt x="97193" y="33020"/>
                  </a:lnTo>
                  <a:lnTo>
                    <a:pt x="91630" y="27457"/>
                  </a:lnTo>
                  <a:lnTo>
                    <a:pt x="87490" y="27457"/>
                  </a:lnTo>
                  <a:lnTo>
                    <a:pt x="81927" y="33020"/>
                  </a:lnTo>
                  <a:lnTo>
                    <a:pt x="76454" y="27457"/>
                  </a:lnTo>
                  <a:lnTo>
                    <a:pt x="72898" y="23837"/>
                  </a:lnTo>
                  <a:lnTo>
                    <a:pt x="72898" y="42062"/>
                  </a:lnTo>
                  <a:lnTo>
                    <a:pt x="47002" y="67945"/>
                  </a:lnTo>
                  <a:lnTo>
                    <a:pt x="45796" y="69126"/>
                  </a:lnTo>
                  <a:lnTo>
                    <a:pt x="31407" y="54737"/>
                  </a:lnTo>
                  <a:lnTo>
                    <a:pt x="29768" y="46482"/>
                  </a:lnTo>
                  <a:lnTo>
                    <a:pt x="35712" y="32131"/>
                  </a:lnTo>
                  <a:lnTo>
                    <a:pt x="42710" y="27457"/>
                  </a:lnTo>
                  <a:lnTo>
                    <a:pt x="55664" y="27457"/>
                  </a:lnTo>
                  <a:lnTo>
                    <a:pt x="60566" y="29502"/>
                  </a:lnTo>
                  <a:lnTo>
                    <a:pt x="72898" y="42062"/>
                  </a:lnTo>
                  <a:lnTo>
                    <a:pt x="72898" y="23837"/>
                  </a:lnTo>
                  <a:lnTo>
                    <a:pt x="67284" y="18097"/>
                  </a:lnTo>
                  <a:lnTo>
                    <a:pt x="59131" y="14681"/>
                  </a:lnTo>
                  <a:lnTo>
                    <a:pt x="50495" y="14681"/>
                  </a:lnTo>
                  <a:lnTo>
                    <a:pt x="18694" y="43446"/>
                  </a:lnTo>
                  <a:lnTo>
                    <a:pt x="18656" y="43751"/>
                  </a:lnTo>
                  <a:lnTo>
                    <a:pt x="19126" y="52882"/>
                  </a:lnTo>
                  <a:lnTo>
                    <a:pt x="22237" y="61633"/>
                  </a:lnTo>
                  <a:lnTo>
                    <a:pt x="27774" y="69126"/>
                  </a:lnTo>
                  <a:lnTo>
                    <a:pt x="27863" y="69253"/>
                  </a:lnTo>
                  <a:lnTo>
                    <a:pt x="36715" y="78117"/>
                  </a:lnTo>
                  <a:lnTo>
                    <a:pt x="12" y="114427"/>
                  </a:lnTo>
                  <a:lnTo>
                    <a:pt x="0" y="118491"/>
                  </a:lnTo>
                  <a:lnTo>
                    <a:pt x="74117" y="192608"/>
                  </a:lnTo>
                  <a:lnTo>
                    <a:pt x="78892" y="194513"/>
                  </a:lnTo>
                  <a:lnTo>
                    <a:pt x="82956" y="192608"/>
                  </a:lnTo>
                  <a:lnTo>
                    <a:pt x="85051" y="188353"/>
                  </a:lnTo>
                  <a:lnTo>
                    <a:pt x="83146" y="183578"/>
                  </a:lnTo>
                  <a:lnTo>
                    <a:pt x="16065" y="116497"/>
                  </a:lnTo>
                  <a:lnTo>
                    <a:pt x="38049" y="94754"/>
                  </a:lnTo>
                  <a:lnTo>
                    <a:pt x="139026" y="195732"/>
                  </a:lnTo>
                  <a:lnTo>
                    <a:pt x="4724" y="330034"/>
                  </a:lnTo>
                  <a:lnTo>
                    <a:pt x="2933" y="334365"/>
                  </a:lnTo>
                  <a:lnTo>
                    <a:pt x="2933" y="343395"/>
                  </a:lnTo>
                  <a:lnTo>
                    <a:pt x="4724" y="347726"/>
                  </a:lnTo>
                  <a:lnTo>
                    <a:pt x="67665" y="410667"/>
                  </a:lnTo>
                  <a:lnTo>
                    <a:pt x="73304" y="414401"/>
                  </a:lnTo>
                  <a:lnTo>
                    <a:pt x="79717" y="415645"/>
                  </a:lnTo>
                  <a:lnTo>
                    <a:pt x="86118" y="414401"/>
                  </a:lnTo>
                  <a:lnTo>
                    <a:pt x="91744" y="410667"/>
                  </a:lnTo>
                  <a:lnTo>
                    <a:pt x="99110" y="403301"/>
                  </a:lnTo>
                  <a:lnTo>
                    <a:pt x="222859" y="279565"/>
                  </a:lnTo>
                  <a:lnTo>
                    <a:pt x="317652" y="374345"/>
                  </a:lnTo>
                  <a:lnTo>
                    <a:pt x="393242" y="393725"/>
                  </a:lnTo>
                  <a:lnTo>
                    <a:pt x="397459" y="389509"/>
                  </a:lnTo>
                  <a:lnTo>
                    <a:pt x="394538" y="377647"/>
                  </a:lnTo>
                  <a:lnTo>
                    <a:pt x="382968" y="330682"/>
                  </a:lnTo>
                  <a:lnTo>
                    <a:pt x="381381" y="324256"/>
                  </a:lnTo>
                  <a:lnTo>
                    <a:pt x="381381" y="377647"/>
                  </a:lnTo>
                  <a:lnTo>
                    <a:pt x="334416" y="366077"/>
                  </a:lnTo>
                  <a:lnTo>
                    <a:pt x="339953" y="360540"/>
                  </a:lnTo>
                  <a:lnTo>
                    <a:pt x="369811" y="330682"/>
                  </a:lnTo>
                  <a:lnTo>
                    <a:pt x="381381" y="377647"/>
                  </a:lnTo>
                  <a:lnTo>
                    <a:pt x="381381" y="324256"/>
                  </a:lnTo>
                  <a:lnTo>
                    <a:pt x="379501" y="316623"/>
                  </a:lnTo>
                  <a:lnTo>
                    <a:pt x="364274" y="300113"/>
                  </a:lnTo>
                  <a:lnTo>
                    <a:pt x="364274" y="318160"/>
                  </a:lnTo>
                  <a:lnTo>
                    <a:pt x="321894" y="360540"/>
                  </a:lnTo>
                  <a:lnTo>
                    <a:pt x="240919" y="279565"/>
                  </a:lnTo>
                  <a:lnTo>
                    <a:pt x="213829" y="252476"/>
                  </a:lnTo>
                  <a:lnTo>
                    <a:pt x="213829" y="270535"/>
                  </a:lnTo>
                  <a:lnTo>
                    <a:pt x="81064" y="403301"/>
                  </a:lnTo>
                  <a:lnTo>
                    <a:pt x="78371" y="403301"/>
                  </a:lnTo>
                  <a:lnTo>
                    <a:pt x="76695" y="401650"/>
                  </a:lnTo>
                  <a:lnTo>
                    <a:pt x="15290" y="340233"/>
                  </a:lnTo>
                  <a:lnTo>
                    <a:pt x="15290" y="337540"/>
                  </a:lnTo>
                  <a:lnTo>
                    <a:pt x="106299" y="246519"/>
                  </a:lnTo>
                  <a:lnTo>
                    <a:pt x="134823" y="275043"/>
                  </a:lnTo>
                  <a:lnTo>
                    <a:pt x="137337" y="277583"/>
                  </a:lnTo>
                  <a:lnTo>
                    <a:pt x="141376" y="277583"/>
                  </a:lnTo>
                  <a:lnTo>
                    <a:pt x="146392" y="272567"/>
                  </a:lnTo>
                  <a:lnTo>
                    <a:pt x="146380" y="268490"/>
                  </a:lnTo>
                  <a:lnTo>
                    <a:pt x="143852" y="266001"/>
                  </a:lnTo>
                  <a:lnTo>
                    <a:pt x="124358" y="246519"/>
                  </a:lnTo>
                  <a:lnTo>
                    <a:pt x="115328" y="237490"/>
                  </a:lnTo>
                  <a:lnTo>
                    <a:pt x="148056" y="204762"/>
                  </a:lnTo>
                  <a:lnTo>
                    <a:pt x="213829" y="270535"/>
                  </a:lnTo>
                  <a:lnTo>
                    <a:pt x="213829" y="252476"/>
                  </a:lnTo>
                  <a:lnTo>
                    <a:pt x="166116" y="204762"/>
                  </a:lnTo>
                  <a:lnTo>
                    <a:pt x="69761" y="108407"/>
                  </a:lnTo>
                  <a:lnTo>
                    <a:pt x="78803" y="99364"/>
                  </a:lnTo>
                  <a:lnTo>
                    <a:pt x="112128" y="66027"/>
                  </a:lnTo>
                  <a:lnTo>
                    <a:pt x="364274" y="318160"/>
                  </a:lnTo>
                  <a:lnTo>
                    <a:pt x="364274" y="300113"/>
                  </a:lnTo>
                  <a:lnTo>
                    <a:pt x="283298" y="219125"/>
                  </a:lnTo>
                  <a:lnTo>
                    <a:pt x="292328" y="210096"/>
                  </a:lnTo>
                  <a:lnTo>
                    <a:pt x="416814" y="85623"/>
                  </a:lnTo>
                  <a:lnTo>
                    <a:pt x="418604" y="81292"/>
                  </a:lnTo>
                  <a:lnTo>
                    <a:pt x="418604" y="7226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4" name="object 34"/>
          <p:cNvGrpSpPr/>
          <p:nvPr/>
        </p:nvGrpSpPr>
        <p:grpSpPr>
          <a:xfrm>
            <a:off x="713231" y="3844144"/>
            <a:ext cx="1972945" cy="2756535"/>
            <a:chOff x="713231" y="4090583"/>
            <a:chExt cx="1972945" cy="2756535"/>
          </a:xfrm>
        </p:grpSpPr>
        <p:sp>
          <p:nvSpPr>
            <p:cNvPr id="35" name="object 35"/>
            <p:cNvSpPr/>
            <p:nvPr/>
          </p:nvSpPr>
          <p:spPr>
            <a:xfrm>
              <a:off x="713231" y="4575873"/>
              <a:ext cx="1972945" cy="2271395"/>
            </a:xfrm>
            <a:custGeom>
              <a:avLst/>
              <a:gdLst/>
              <a:ahLst/>
              <a:cxnLst/>
              <a:rect l="l" t="t" r="r" b="b"/>
              <a:pathLst>
                <a:path w="1972945" h="2271395">
                  <a:moveTo>
                    <a:pt x="1972830" y="0"/>
                  </a:moveTo>
                  <a:lnTo>
                    <a:pt x="0" y="0"/>
                  </a:lnTo>
                  <a:lnTo>
                    <a:pt x="0" y="2270899"/>
                  </a:lnTo>
                  <a:lnTo>
                    <a:pt x="1972830" y="2270899"/>
                  </a:lnTo>
                  <a:lnTo>
                    <a:pt x="1972830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6" name="object 3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14353" y="4090583"/>
              <a:ext cx="970584" cy="970597"/>
            </a:xfrm>
            <a:prstGeom prst="rect">
              <a:avLst/>
            </a:prstGeom>
          </p:spPr>
        </p:pic>
      </p:grpSp>
      <p:grpSp>
        <p:nvGrpSpPr>
          <p:cNvPr id="37" name="object 37"/>
          <p:cNvGrpSpPr/>
          <p:nvPr/>
        </p:nvGrpSpPr>
        <p:grpSpPr>
          <a:xfrm>
            <a:off x="2794965" y="3843585"/>
            <a:ext cx="1972945" cy="2757170"/>
            <a:chOff x="2794965" y="4090024"/>
            <a:chExt cx="1972945" cy="2757170"/>
          </a:xfrm>
        </p:grpSpPr>
        <p:sp>
          <p:nvSpPr>
            <p:cNvPr id="38" name="object 38"/>
            <p:cNvSpPr/>
            <p:nvPr/>
          </p:nvSpPr>
          <p:spPr>
            <a:xfrm>
              <a:off x="2794965" y="4575873"/>
              <a:ext cx="1972945" cy="2271395"/>
            </a:xfrm>
            <a:custGeom>
              <a:avLst/>
              <a:gdLst/>
              <a:ahLst/>
              <a:cxnLst/>
              <a:rect l="l" t="t" r="r" b="b"/>
              <a:pathLst>
                <a:path w="1972945" h="2271395">
                  <a:moveTo>
                    <a:pt x="1972830" y="0"/>
                  </a:moveTo>
                  <a:lnTo>
                    <a:pt x="0" y="0"/>
                  </a:lnTo>
                  <a:lnTo>
                    <a:pt x="0" y="2270899"/>
                  </a:lnTo>
                  <a:lnTo>
                    <a:pt x="1972830" y="2270899"/>
                  </a:lnTo>
                  <a:lnTo>
                    <a:pt x="1972830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3299026" y="4121774"/>
              <a:ext cx="908685" cy="908685"/>
            </a:xfrm>
            <a:custGeom>
              <a:avLst/>
              <a:gdLst/>
              <a:ahLst/>
              <a:cxnLst/>
              <a:rect l="l" t="t" r="r" b="b"/>
              <a:pathLst>
                <a:path w="908685" h="908685">
                  <a:moveTo>
                    <a:pt x="454088" y="0"/>
                  </a:moveTo>
                  <a:lnTo>
                    <a:pt x="407660" y="2344"/>
                  </a:lnTo>
                  <a:lnTo>
                    <a:pt x="362573" y="9225"/>
                  </a:lnTo>
                  <a:lnTo>
                    <a:pt x="319056" y="20414"/>
                  </a:lnTo>
                  <a:lnTo>
                    <a:pt x="277336" y="35684"/>
                  </a:lnTo>
                  <a:lnTo>
                    <a:pt x="237642" y="54806"/>
                  </a:lnTo>
                  <a:lnTo>
                    <a:pt x="200202" y="77551"/>
                  </a:lnTo>
                  <a:lnTo>
                    <a:pt x="165245" y="103692"/>
                  </a:lnTo>
                  <a:lnTo>
                    <a:pt x="132999" y="133000"/>
                  </a:lnTo>
                  <a:lnTo>
                    <a:pt x="103691" y="165247"/>
                  </a:lnTo>
                  <a:lnTo>
                    <a:pt x="77550" y="200206"/>
                  </a:lnTo>
                  <a:lnTo>
                    <a:pt x="54805" y="237646"/>
                  </a:lnTo>
                  <a:lnTo>
                    <a:pt x="35684" y="277341"/>
                  </a:lnTo>
                  <a:lnTo>
                    <a:pt x="20414" y="319063"/>
                  </a:lnTo>
                  <a:lnTo>
                    <a:pt x="9225" y="362582"/>
                  </a:lnTo>
                  <a:lnTo>
                    <a:pt x="2344" y="407670"/>
                  </a:lnTo>
                  <a:lnTo>
                    <a:pt x="0" y="454101"/>
                  </a:lnTo>
                  <a:lnTo>
                    <a:pt x="2344" y="500529"/>
                  </a:lnTo>
                  <a:lnTo>
                    <a:pt x="9225" y="545616"/>
                  </a:lnTo>
                  <a:lnTo>
                    <a:pt x="20414" y="589133"/>
                  </a:lnTo>
                  <a:lnTo>
                    <a:pt x="35684" y="630853"/>
                  </a:lnTo>
                  <a:lnTo>
                    <a:pt x="54805" y="670547"/>
                  </a:lnTo>
                  <a:lnTo>
                    <a:pt x="77550" y="707986"/>
                  </a:lnTo>
                  <a:lnTo>
                    <a:pt x="103691" y="742943"/>
                  </a:lnTo>
                  <a:lnTo>
                    <a:pt x="132999" y="775190"/>
                  </a:lnTo>
                  <a:lnTo>
                    <a:pt x="165245" y="804498"/>
                  </a:lnTo>
                  <a:lnTo>
                    <a:pt x="200202" y="830638"/>
                  </a:lnTo>
                  <a:lnTo>
                    <a:pt x="237642" y="853383"/>
                  </a:lnTo>
                  <a:lnTo>
                    <a:pt x="277336" y="872505"/>
                  </a:lnTo>
                  <a:lnTo>
                    <a:pt x="319056" y="887774"/>
                  </a:lnTo>
                  <a:lnTo>
                    <a:pt x="362573" y="898964"/>
                  </a:lnTo>
                  <a:lnTo>
                    <a:pt x="407660" y="905845"/>
                  </a:lnTo>
                  <a:lnTo>
                    <a:pt x="454088" y="908189"/>
                  </a:lnTo>
                  <a:lnTo>
                    <a:pt x="500516" y="905845"/>
                  </a:lnTo>
                  <a:lnTo>
                    <a:pt x="545603" y="898964"/>
                  </a:lnTo>
                  <a:lnTo>
                    <a:pt x="589120" y="887774"/>
                  </a:lnTo>
                  <a:lnTo>
                    <a:pt x="630840" y="872505"/>
                  </a:lnTo>
                  <a:lnTo>
                    <a:pt x="670534" y="853383"/>
                  </a:lnTo>
                  <a:lnTo>
                    <a:pt x="707974" y="830638"/>
                  </a:lnTo>
                  <a:lnTo>
                    <a:pt x="742931" y="804498"/>
                  </a:lnTo>
                  <a:lnTo>
                    <a:pt x="775177" y="775190"/>
                  </a:lnTo>
                  <a:lnTo>
                    <a:pt x="804485" y="742943"/>
                  </a:lnTo>
                  <a:lnTo>
                    <a:pt x="830626" y="707986"/>
                  </a:lnTo>
                  <a:lnTo>
                    <a:pt x="853371" y="670547"/>
                  </a:lnTo>
                  <a:lnTo>
                    <a:pt x="872492" y="630853"/>
                  </a:lnTo>
                  <a:lnTo>
                    <a:pt x="887762" y="589133"/>
                  </a:lnTo>
                  <a:lnTo>
                    <a:pt x="898951" y="545616"/>
                  </a:lnTo>
                  <a:lnTo>
                    <a:pt x="905832" y="500529"/>
                  </a:lnTo>
                  <a:lnTo>
                    <a:pt x="908176" y="454101"/>
                  </a:lnTo>
                  <a:lnTo>
                    <a:pt x="905832" y="407670"/>
                  </a:lnTo>
                  <a:lnTo>
                    <a:pt x="898951" y="362582"/>
                  </a:lnTo>
                  <a:lnTo>
                    <a:pt x="887762" y="319063"/>
                  </a:lnTo>
                  <a:lnTo>
                    <a:pt x="872492" y="277341"/>
                  </a:lnTo>
                  <a:lnTo>
                    <a:pt x="853371" y="237646"/>
                  </a:lnTo>
                  <a:lnTo>
                    <a:pt x="830626" y="200206"/>
                  </a:lnTo>
                  <a:lnTo>
                    <a:pt x="804485" y="165247"/>
                  </a:lnTo>
                  <a:lnTo>
                    <a:pt x="775177" y="133000"/>
                  </a:lnTo>
                  <a:lnTo>
                    <a:pt x="742931" y="103692"/>
                  </a:lnTo>
                  <a:lnTo>
                    <a:pt x="707974" y="77551"/>
                  </a:lnTo>
                  <a:lnTo>
                    <a:pt x="670534" y="54806"/>
                  </a:lnTo>
                  <a:lnTo>
                    <a:pt x="630840" y="35684"/>
                  </a:lnTo>
                  <a:lnTo>
                    <a:pt x="589120" y="20414"/>
                  </a:lnTo>
                  <a:lnTo>
                    <a:pt x="545603" y="9225"/>
                  </a:lnTo>
                  <a:lnTo>
                    <a:pt x="500516" y="2344"/>
                  </a:lnTo>
                  <a:lnTo>
                    <a:pt x="454088" y="0"/>
                  </a:lnTo>
                  <a:close/>
                </a:path>
              </a:pathLst>
            </a:custGeom>
            <a:solidFill>
              <a:srgbClr val="C6065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3299026" y="4121774"/>
              <a:ext cx="908685" cy="908685"/>
            </a:xfrm>
            <a:custGeom>
              <a:avLst/>
              <a:gdLst/>
              <a:ahLst/>
              <a:cxnLst/>
              <a:rect l="l" t="t" r="r" b="b"/>
              <a:pathLst>
                <a:path w="908685" h="908685">
                  <a:moveTo>
                    <a:pt x="454088" y="908189"/>
                  </a:moveTo>
                  <a:lnTo>
                    <a:pt x="500516" y="905845"/>
                  </a:lnTo>
                  <a:lnTo>
                    <a:pt x="545603" y="898964"/>
                  </a:lnTo>
                  <a:lnTo>
                    <a:pt x="589120" y="887774"/>
                  </a:lnTo>
                  <a:lnTo>
                    <a:pt x="630840" y="872505"/>
                  </a:lnTo>
                  <a:lnTo>
                    <a:pt x="670534" y="853383"/>
                  </a:lnTo>
                  <a:lnTo>
                    <a:pt x="707974" y="830638"/>
                  </a:lnTo>
                  <a:lnTo>
                    <a:pt x="742931" y="804498"/>
                  </a:lnTo>
                  <a:lnTo>
                    <a:pt x="775177" y="775190"/>
                  </a:lnTo>
                  <a:lnTo>
                    <a:pt x="804485" y="742943"/>
                  </a:lnTo>
                  <a:lnTo>
                    <a:pt x="830626" y="707986"/>
                  </a:lnTo>
                  <a:lnTo>
                    <a:pt x="853371" y="670547"/>
                  </a:lnTo>
                  <a:lnTo>
                    <a:pt x="872492" y="630853"/>
                  </a:lnTo>
                  <a:lnTo>
                    <a:pt x="887762" y="589133"/>
                  </a:lnTo>
                  <a:lnTo>
                    <a:pt x="898951" y="545616"/>
                  </a:lnTo>
                  <a:lnTo>
                    <a:pt x="905832" y="500529"/>
                  </a:lnTo>
                  <a:lnTo>
                    <a:pt x="908176" y="454101"/>
                  </a:lnTo>
                  <a:lnTo>
                    <a:pt x="905832" y="407670"/>
                  </a:lnTo>
                  <a:lnTo>
                    <a:pt x="898951" y="362582"/>
                  </a:lnTo>
                  <a:lnTo>
                    <a:pt x="887762" y="319063"/>
                  </a:lnTo>
                  <a:lnTo>
                    <a:pt x="872492" y="277341"/>
                  </a:lnTo>
                  <a:lnTo>
                    <a:pt x="853371" y="237646"/>
                  </a:lnTo>
                  <a:lnTo>
                    <a:pt x="830626" y="200206"/>
                  </a:lnTo>
                  <a:lnTo>
                    <a:pt x="804485" y="165247"/>
                  </a:lnTo>
                  <a:lnTo>
                    <a:pt x="775177" y="133000"/>
                  </a:lnTo>
                  <a:lnTo>
                    <a:pt x="742931" y="103692"/>
                  </a:lnTo>
                  <a:lnTo>
                    <a:pt x="707974" y="77551"/>
                  </a:lnTo>
                  <a:lnTo>
                    <a:pt x="670534" y="54806"/>
                  </a:lnTo>
                  <a:lnTo>
                    <a:pt x="630840" y="35684"/>
                  </a:lnTo>
                  <a:lnTo>
                    <a:pt x="589120" y="20414"/>
                  </a:lnTo>
                  <a:lnTo>
                    <a:pt x="545603" y="9225"/>
                  </a:lnTo>
                  <a:lnTo>
                    <a:pt x="500516" y="2344"/>
                  </a:lnTo>
                  <a:lnTo>
                    <a:pt x="454088" y="0"/>
                  </a:lnTo>
                  <a:lnTo>
                    <a:pt x="407660" y="2344"/>
                  </a:lnTo>
                  <a:lnTo>
                    <a:pt x="362573" y="9225"/>
                  </a:lnTo>
                  <a:lnTo>
                    <a:pt x="319056" y="20414"/>
                  </a:lnTo>
                  <a:lnTo>
                    <a:pt x="277336" y="35684"/>
                  </a:lnTo>
                  <a:lnTo>
                    <a:pt x="237642" y="54806"/>
                  </a:lnTo>
                  <a:lnTo>
                    <a:pt x="200202" y="77551"/>
                  </a:lnTo>
                  <a:lnTo>
                    <a:pt x="165245" y="103692"/>
                  </a:lnTo>
                  <a:lnTo>
                    <a:pt x="132999" y="133000"/>
                  </a:lnTo>
                  <a:lnTo>
                    <a:pt x="103691" y="165247"/>
                  </a:lnTo>
                  <a:lnTo>
                    <a:pt x="77550" y="200206"/>
                  </a:lnTo>
                  <a:lnTo>
                    <a:pt x="54805" y="237646"/>
                  </a:lnTo>
                  <a:lnTo>
                    <a:pt x="35684" y="277341"/>
                  </a:lnTo>
                  <a:lnTo>
                    <a:pt x="20414" y="319063"/>
                  </a:lnTo>
                  <a:lnTo>
                    <a:pt x="9225" y="362582"/>
                  </a:lnTo>
                  <a:lnTo>
                    <a:pt x="2344" y="407670"/>
                  </a:lnTo>
                  <a:lnTo>
                    <a:pt x="0" y="454101"/>
                  </a:lnTo>
                  <a:lnTo>
                    <a:pt x="2344" y="500529"/>
                  </a:lnTo>
                  <a:lnTo>
                    <a:pt x="9225" y="545616"/>
                  </a:lnTo>
                  <a:lnTo>
                    <a:pt x="20414" y="589133"/>
                  </a:lnTo>
                  <a:lnTo>
                    <a:pt x="35684" y="630853"/>
                  </a:lnTo>
                  <a:lnTo>
                    <a:pt x="54805" y="670547"/>
                  </a:lnTo>
                  <a:lnTo>
                    <a:pt x="77550" y="707986"/>
                  </a:lnTo>
                  <a:lnTo>
                    <a:pt x="103691" y="742943"/>
                  </a:lnTo>
                  <a:lnTo>
                    <a:pt x="132999" y="775190"/>
                  </a:lnTo>
                  <a:lnTo>
                    <a:pt x="165245" y="804498"/>
                  </a:lnTo>
                  <a:lnTo>
                    <a:pt x="200202" y="830638"/>
                  </a:lnTo>
                  <a:lnTo>
                    <a:pt x="237642" y="853383"/>
                  </a:lnTo>
                  <a:lnTo>
                    <a:pt x="277336" y="872505"/>
                  </a:lnTo>
                  <a:lnTo>
                    <a:pt x="319056" y="887774"/>
                  </a:lnTo>
                  <a:lnTo>
                    <a:pt x="362573" y="898964"/>
                  </a:lnTo>
                  <a:lnTo>
                    <a:pt x="407660" y="905845"/>
                  </a:lnTo>
                  <a:lnTo>
                    <a:pt x="454088" y="908189"/>
                  </a:lnTo>
                  <a:close/>
                </a:path>
              </a:pathLst>
            </a:custGeom>
            <a:ln w="635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1" name="object 4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531856" y="4557882"/>
              <a:ext cx="102590" cy="215569"/>
            </a:xfrm>
            <a:prstGeom prst="rect">
              <a:avLst/>
            </a:prstGeom>
          </p:spPr>
        </p:pic>
        <p:pic>
          <p:nvPicPr>
            <p:cNvPr id="42" name="object 4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755831" y="4361214"/>
              <a:ext cx="171670" cy="252276"/>
            </a:xfrm>
            <a:prstGeom prst="rect">
              <a:avLst/>
            </a:prstGeom>
          </p:spPr>
        </p:pic>
        <p:sp>
          <p:nvSpPr>
            <p:cNvPr id="43" name="object 43"/>
            <p:cNvSpPr/>
            <p:nvPr/>
          </p:nvSpPr>
          <p:spPr>
            <a:xfrm>
              <a:off x="3621774" y="4575044"/>
              <a:ext cx="353060" cy="215900"/>
            </a:xfrm>
            <a:custGeom>
              <a:avLst/>
              <a:gdLst/>
              <a:ahLst/>
              <a:cxnLst/>
              <a:rect l="l" t="t" r="r" b="b"/>
              <a:pathLst>
                <a:path w="353060" h="215900">
                  <a:moveTo>
                    <a:pt x="6096" y="0"/>
                  </a:moveTo>
                  <a:lnTo>
                    <a:pt x="2692" y="126"/>
                  </a:lnTo>
                  <a:lnTo>
                    <a:pt x="0" y="2920"/>
                  </a:lnTo>
                  <a:lnTo>
                    <a:pt x="0" y="165150"/>
                  </a:lnTo>
                  <a:lnTo>
                    <a:pt x="1689" y="167538"/>
                  </a:lnTo>
                  <a:lnTo>
                    <a:pt x="134607" y="214414"/>
                  </a:lnTo>
                  <a:lnTo>
                    <a:pt x="140957" y="215506"/>
                  </a:lnTo>
                  <a:lnTo>
                    <a:pt x="147358" y="215506"/>
                  </a:lnTo>
                  <a:lnTo>
                    <a:pt x="157520" y="214598"/>
                  </a:lnTo>
                  <a:lnTo>
                    <a:pt x="167279" y="211913"/>
                  </a:lnTo>
                  <a:lnTo>
                    <a:pt x="176402" y="207535"/>
                  </a:lnTo>
                  <a:lnTo>
                    <a:pt x="183058" y="202708"/>
                  </a:lnTo>
                  <a:lnTo>
                    <a:pt x="144179" y="202708"/>
                  </a:lnTo>
                  <a:lnTo>
                    <a:pt x="132753" y="200329"/>
                  </a:lnTo>
                  <a:lnTo>
                    <a:pt x="12636" y="157975"/>
                  </a:lnTo>
                  <a:lnTo>
                    <a:pt x="12636" y="12611"/>
                  </a:lnTo>
                  <a:lnTo>
                    <a:pt x="63195" y="12611"/>
                  </a:lnTo>
                  <a:lnTo>
                    <a:pt x="59270" y="10820"/>
                  </a:lnTo>
                  <a:lnTo>
                    <a:pt x="46513" y="5822"/>
                  </a:lnTo>
                  <a:lnTo>
                    <a:pt x="33307" y="2333"/>
                  </a:lnTo>
                  <a:lnTo>
                    <a:pt x="19789" y="383"/>
                  </a:lnTo>
                  <a:lnTo>
                    <a:pt x="6096" y="0"/>
                  </a:lnTo>
                  <a:close/>
                </a:path>
                <a:path w="353060" h="215900">
                  <a:moveTo>
                    <a:pt x="346168" y="23647"/>
                  </a:moveTo>
                  <a:lnTo>
                    <a:pt x="322008" y="23647"/>
                  </a:lnTo>
                  <a:lnTo>
                    <a:pt x="330949" y="25133"/>
                  </a:lnTo>
                  <a:lnTo>
                    <a:pt x="341312" y="37566"/>
                  </a:lnTo>
                  <a:lnTo>
                    <a:pt x="176276" y="191985"/>
                  </a:lnTo>
                  <a:lnTo>
                    <a:pt x="144179" y="202708"/>
                  </a:lnTo>
                  <a:lnTo>
                    <a:pt x="183058" y="202708"/>
                  </a:lnTo>
                  <a:lnTo>
                    <a:pt x="184658" y="201548"/>
                  </a:lnTo>
                  <a:lnTo>
                    <a:pt x="344601" y="61785"/>
                  </a:lnTo>
                  <a:lnTo>
                    <a:pt x="350335" y="53028"/>
                  </a:lnTo>
                  <a:lnTo>
                    <a:pt x="352567" y="43116"/>
                  </a:lnTo>
                  <a:lnTo>
                    <a:pt x="351252" y="33042"/>
                  </a:lnTo>
                  <a:lnTo>
                    <a:pt x="346341" y="23799"/>
                  </a:lnTo>
                  <a:lnTo>
                    <a:pt x="346168" y="23647"/>
                  </a:lnTo>
                  <a:close/>
                </a:path>
                <a:path w="353060" h="215900">
                  <a:moveTo>
                    <a:pt x="63195" y="12611"/>
                  </a:moveTo>
                  <a:lnTo>
                    <a:pt x="12636" y="12611"/>
                  </a:lnTo>
                  <a:lnTo>
                    <a:pt x="23313" y="13486"/>
                  </a:lnTo>
                  <a:lnTo>
                    <a:pt x="33823" y="15414"/>
                  </a:lnTo>
                  <a:lnTo>
                    <a:pt x="44090" y="18376"/>
                  </a:lnTo>
                  <a:lnTo>
                    <a:pt x="54038" y="22351"/>
                  </a:lnTo>
                  <a:lnTo>
                    <a:pt x="75120" y="31953"/>
                  </a:lnTo>
                  <a:lnTo>
                    <a:pt x="76050" y="32181"/>
                  </a:lnTo>
                  <a:lnTo>
                    <a:pt x="76682" y="32181"/>
                  </a:lnTo>
                  <a:lnTo>
                    <a:pt x="149491" y="36093"/>
                  </a:lnTo>
                  <a:lnTo>
                    <a:pt x="157048" y="36601"/>
                  </a:lnTo>
                  <a:lnTo>
                    <a:pt x="163042" y="42697"/>
                  </a:lnTo>
                  <a:lnTo>
                    <a:pt x="163830" y="57848"/>
                  </a:lnTo>
                  <a:lnTo>
                    <a:pt x="158496" y="64515"/>
                  </a:lnTo>
                  <a:lnTo>
                    <a:pt x="151028" y="65811"/>
                  </a:lnTo>
                  <a:lnTo>
                    <a:pt x="68160" y="71653"/>
                  </a:lnTo>
                  <a:lnTo>
                    <a:pt x="67818" y="78397"/>
                  </a:lnTo>
                  <a:lnTo>
                    <a:pt x="67732" y="80073"/>
                  </a:lnTo>
                  <a:lnTo>
                    <a:pt x="67614" y="82397"/>
                  </a:lnTo>
                  <a:lnTo>
                    <a:pt x="170675" y="100152"/>
                  </a:lnTo>
                  <a:lnTo>
                    <a:pt x="172046" y="99948"/>
                  </a:lnTo>
                  <a:lnTo>
                    <a:pt x="197511" y="87109"/>
                  </a:lnTo>
                  <a:lnTo>
                    <a:pt x="169430" y="87109"/>
                  </a:lnTo>
                  <a:lnTo>
                    <a:pt x="128562" y="80073"/>
                  </a:lnTo>
                  <a:lnTo>
                    <a:pt x="169768" y="68783"/>
                  </a:lnTo>
                  <a:lnTo>
                    <a:pt x="176199" y="49949"/>
                  </a:lnTo>
                  <a:lnTo>
                    <a:pt x="173902" y="39930"/>
                  </a:lnTo>
                  <a:lnTo>
                    <a:pt x="168314" y="31684"/>
                  </a:lnTo>
                  <a:lnTo>
                    <a:pt x="160167" y="25951"/>
                  </a:lnTo>
                  <a:lnTo>
                    <a:pt x="150190" y="23469"/>
                  </a:lnTo>
                  <a:lnTo>
                    <a:pt x="78562" y="19621"/>
                  </a:lnTo>
                  <a:lnTo>
                    <a:pt x="63195" y="12611"/>
                  </a:lnTo>
                  <a:close/>
                </a:path>
                <a:path w="353060" h="215900">
                  <a:moveTo>
                    <a:pt x="328974" y="13301"/>
                  </a:moveTo>
                  <a:lnTo>
                    <a:pt x="318537" y="13301"/>
                  </a:lnTo>
                  <a:lnTo>
                    <a:pt x="308740" y="16896"/>
                  </a:lnTo>
                  <a:lnTo>
                    <a:pt x="169430" y="87109"/>
                  </a:lnTo>
                  <a:lnTo>
                    <a:pt x="197511" y="87109"/>
                  </a:lnTo>
                  <a:lnTo>
                    <a:pt x="315087" y="27825"/>
                  </a:lnTo>
                  <a:lnTo>
                    <a:pt x="322008" y="23647"/>
                  </a:lnTo>
                  <a:lnTo>
                    <a:pt x="346168" y="23647"/>
                  </a:lnTo>
                  <a:lnTo>
                    <a:pt x="338474" y="16896"/>
                  </a:lnTo>
                  <a:lnTo>
                    <a:pt x="328974" y="1330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4" name="object 44"/>
          <p:cNvSpPr txBox="1"/>
          <p:nvPr/>
        </p:nvSpPr>
        <p:spPr>
          <a:xfrm>
            <a:off x="924162" y="4999296"/>
            <a:ext cx="1551940" cy="14312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500" b="1" spc="-10" dirty="0">
                <a:solidFill>
                  <a:srgbClr val="231F20"/>
                </a:solidFill>
                <a:latin typeface="Franklin Gothic Heavy"/>
                <a:cs typeface="Franklin Gothic Heavy"/>
              </a:rPr>
              <a:t>Creative</a:t>
            </a:r>
            <a:endParaRPr sz="1500" dirty="0">
              <a:latin typeface="Franklin Gothic Heavy"/>
              <a:cs typeface="Franklin Gothic Heavy"/>
            </a:endParaRPr>
          </a:p>
          <a:p>
            <a:pPr marL="12700" marR="5080" algn="ctr">
              <a:lnSpc>
                <a:spcPct val="111100"/>
              </a:lnSpc>
              <a:spcBef>
                <a:spcPts val="870"/>
              </a:spcBef>
            </a:pP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Doluptatis</a:t>
            </a:r>
            <a:r>
              <a:rPr sz="900" spc="210" dirty="0">
                <a:solidFill>
                  <a:srgbClr val="231F20"/>
                </a:solidFill>
                <a:latin typeface="Franklin Gothic Demi"/>
                <a:cs typeface="Franklin Gothic Demi"/>
              </a:rPr>
              <a:t> 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eum</a:t>
            </a:r>
            <a:r>
              <a:rPr sz="900" spc="210" dirty="0">
                <a:solidFill>
                  <a:srgbClr val="231F20"/>
                </a:solidFill>
                <a:latin typeface="Franklin Gothic Demi"/>
                <a:cs typeface="Franklin Gothic Demi"/>
              </a:rPr>
              <a:t>  </a:t>
            </a:r>
            <a:r>
              <a:rPr sz="900" spc="-10" dirty="0">
                <a:solidFill>
                  <a:srgbClr val="231F20"/>
                </a:solidFill>
                <a:latin typeface="Franklin Gothic Demi"/>
                <a:cs typeface="Franklin Gothic Demi"/>
              </a:rPr>
              <a:t>facimagnia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doluptatus</a:t>
            </a:r>
            <a:r>
              <a:rPr sz="900" spc="18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ut</a:t>
            </a:r>
            <a:r>
              <a:rPr sz="900" spc="18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que</a:t>
            </a:r>
            <a:r>
              <a:rPr sz="900" spc="19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diam,</a:t>
            </a:r>
            <a:r>
              <a:rPr sz="900" spc="18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Franklin Gothic Demi"/>
                <a:cs typeface="Franklin Gothic Demi"/>
              </a:rPr>
              <a:t>utet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escitatur? Quid maxim </a:t>
            </a:r>
            <a:r>
              <a:rPr sz="900" spc="-10" dirty="0">
                <a:solidFill>
                  <a:srgbClr val="231F20"/>
                </a:solidFill>
                <a:latin typeface="Franklin Gothic Demi"/>
                <a:cs typeface="Franklin Gothic Demi"/>
              </a:rPr>
              <a:t>fugiae-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pelis</a:t>
            </a:r>
            <a:r>
              <a:rPr sz="900" spc="28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nobitiunt</a:t>
            </a:r>
            <a:r>
              <a:rPr sz="900" spc="28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etur,</a:t>
            </a:r>
            <a:r>
              <a:rPr sz="900" spc="28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Demi"/>
                <a:cs typeface="Franklin Gothic Demi"/>
              </a:rPr>
              <a:t>occulpa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volenis</a:t>
            </a:r>
            <a:r>
              <a:rPr sz="900" spc="3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ut</a:t>
            </a:r>
            <a:r>
              <a:rPr sz="900" spc="3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eatur</a:t>
            </a:r>
            <a:r>
              <a:rPr sz="900" spc="3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atur</a:t>
            </a:r>
            <a:r>
              <a:rPr sz="900" spc="3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Demi"/>
                <a:cs typeface="Franklin Gothic Demi"/>
              </a:rPr>
              <a:t>reperiora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desed mod mi, sam </a:t>
            </a:r>
            <a:r>
              <a:rPr sz="900" spc="-10" dirty="0">
                <a:solidFill>
                  <a:srgbClr val="231F20"/>
                </a:solidFill>
                <a:latin typeface="Franklin Gothic Demi"/>
                <a:cs typeface="Franklin Gothic Demi"/>
              </a:rPr>
              <a:t>rerectem-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quas</a:t>
            </a:r>
            <a:r>
              <a:rPr sz="900" spc="-2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et</a:t>
            </a:r>
            <a:r>
              <a:rPr sz="900" spc="-1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qui</a:t>
            </a:r>
            <a:r>
              <a:rPr sz="900" spc="-2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adi</a:t>
            </a:r>
            <a:r>
              <a:rPr sz="900" spc="-1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Franklin Gothic Demi"/>
                <a:cs typeface="Franklin Gothic Demi"/>
              </a:rPr>
              <a:t>ium</a:t>
            </a:r>
            <a:endParaRPr sz="900" dirty="0">
              <a:latin typeface="Franklin Gothic Demi"/>
              <a:cs typeface="Franklin Gothic Demi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2977631" y="4999296"/>
            <a:ext cx="1551940" cy="14312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500" b="1" spc="-10" dirty="0">
                <a:solidFill>
                  <a:srgbClr val="231F20"/>
                </a:solidFill>
                <a:latin typeface="Franklin Gothic Heavy"/>
                <a:cs typeface="Franklin Gothic Heavy"/>
              </a:rPr>
              <a:t>Marketing</a:t>
            </a:r>
            <a:endParaRPr sz="1500" dirty="0">
              <a:latin typeface="Franklin Gothic Heavy"/>
              <a:cs typeface="Franklin Gothic Heavy"/>
            </a:endParaRPr>
          </a:p>
          <a:p>
            <a:pPr marL="12700" marR="5080" algn="ctr">
              <a:lnSpc>
                <a:spcPct val="111100"/>
              </a:lnSpc>
              <a:spcBef>
                <a:spcPts val="870"/>
              </a:spcBef>
            </a:pP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Ecto</a:t>
            </a:r>
            <a:r>
              <a:rPr sz="900" spc="14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dollanient</a:t>
            </a:r>
            <a:r>
              <a:rPr sz="900" spc="14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acea</a:t>
            </a:r>
            <a:r>
              <a:rPr sz="900" spc="14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cor</a:t>
            </a:r>
            <a:r>
              <a:rPr sz="900" spc="14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Franklin Gothic Demi"/>
                <a:cs typeface="Franklin Gothic Demi"/>
              </a:rPr>
              <a:t>rem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 re,</a:t>
            </a:r>
            <a:r>
              <a:rPr sz="900" spc="35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unducil</a:t>
            </a:r>
            <a:r>
              <a:rPr sz="900" spc="35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igendan</a:t>
            </a:r>
            <a:r>
              <a:rPr sz="900" spc="35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Demi"/>
                <a:cs typeface="Franklin Gothic Demi"/>
              </a:rPr>
              <a:t>imuscie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ndantur suntion sequam </a:t>
            </a:r>
            <a:r>
              <a:rPr sz="900" spc="-25" dirty="0">
                <a:solidFill>
                  <a:srgbClr val="231F20"/>
                </a:solidFill>
                <a:latin typeface="Franklin Gothic Demi"/>
                <a:cs typeface="Franklin Gothic Demi"/>
              </a:rPr>
              <a:t>do-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luptae</a:t>
            </a:r>
            <a:r>
              <a:rPr sz="900" spc="9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exera</a:t>
            </a:r>
            <a:r>
              <a:rPr sz="900" spc="9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dem</a:t>
            </a:r>
            <a:r>
              <a:rPr sz="900" spc="9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qui</a:t>
            </a:r>
            <a:r>
              <a:rPr sz="900" spc="9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Demi"/>
                <a:cs typeface="Franklin Gothic Demi"/>
              </a:rPr>
              <a:t>bearum sincide rruntiae sapel modi </a:t>
            </a:r>
            <a:r>
              <a:rPr sz="900" spc="-25" dirty="0">
                <a:solidFill>
                  <a:srgbClr val="231F20"/>
                </a:solidFill>
                <a:latin typeface="Franklin Gothic Demi"/>
                <a:cs typeface="Franklin Gothic Demi"/>
              </a:rPr>
              <a:t>do-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lut</a:t>
            </a:r>
            <a:r>
              <a:rPr sz="900" spc="8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et</a:t>
            </a:r>
            <a:r>
              <a:rPr sz="900" spc="8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quo</a:t>
            </a:r>
            <a:r>
              <a:rPr sz="900" spc="8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beribus</a:t>
            </a:r>
            <a:r>
              <a:rPr sz="900" spc="8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et</a:t>
            </a:r>
            <a:r>
              <a:rPr sz="900" spc="8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Demi"/>
                <a:cs typeface="Franklin Gothic Demi"/>
              </a:rPr>
              <a:t>modicae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veleseq</a:t>
            </a:r>
            <a:r>
              <a:rPr sz="900" spc="-5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uissimus</a:t>
            </a:r>
            <a:r>
              <a:rPr sz="900" spc="-4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Franklin Gothic Demi"/>
                <a:cs typeface="Franklin Gothic Demi"/>
              </a:rPr>
              <a:t>mol</a:t>
            </a:r>
            <a:endParaRPr sz="900" dirty="0">
              <a:latin typeface="Franklin Gothic Demi"/>
              <a:cs typeface="Franklin Gothic Demi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5084869" y="4999296"/>
            <a:ext cx="1551940" cy="12788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500" b="1" spc="-10" dirty="0">
                <a:solidFill>
                  <a:srgbClr val="231F20"/>
                </a:solidFill>
                <a:latin typeface="Franklin Gothic Heavy"/>
                <a:cs typeface="Franklin Gothic Heavy"/>
              </a:rPr>
              <a:t>Developing</a:t>
            </a:r>
            <a:endParaRPr sz="1500" dirty="0">
              <a:latin typeface="Franklin Gothic Heavy"/>
              <a:cs typeface="Franklin Gothic Heavy"/>
            </a:endParaRPr>
          </a:p>
          <a:p>
            <a:pPr marL="12700" marR="5080" algn="ctr">
              <a:lnSpc>
                <a:spcPct val="111100"/>
              </a:lnSpc>
              <a:spcBef>
                <a:spcPts val="870"/>
              </a:spcBef>
            </a:pP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Otatur</a:t>
            </a:r>
            <a:r>
              <a:rPr sz="900" spc="-3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aute</a:t>
            </a:r>
            <a:r>
              <a:rPr sz="900" spc="-3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provit</a:t>
            </a:r>
            <a:r>
              <a:rPr sz="900" spc="-2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rero</a:t>
            </a:r>
            <a:r>
              <a:rPr sz="900" spc="-3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Demi"/>
                <a:cs typeface="Franklin Gothic Demi"/>
              </a:rPr>
              <a:t>quatus.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At</a:t>
            </a:r>
            <a:r>
              <a:rPr sz="900" spc="-2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Demi"/>
                <a:cs typeface="Franklin Gothic Demi"/>
              </a:rPr>
              <a:t>laborem</a:t>
            </a:r>
            <a:r>
              <a:rPr sz="900" spc="-2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Demi"/>
                <a:cs typeface="Franklin Gothic Demi"/>
              </a:rPr>
              <a:t>idebit,</a:t>
            </a:r>
            <a:r>
              <a:rPr sz="900" spc="-2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totas</a:t>
            </a:r>
            <a:r>
              <a:rPr sz="900" spc="-2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Demi"/>
                <a:cs typeface="Franklin Gothic Demi"/>
              </a:rPr>
              <a:t>venihi-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citi</a:t>
            </a:r>
            <a:r>
              <a:rPr sz="900" spc="-2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Demi"/>
                <a:cs typeface="Franklin Gothic Demi"/>
              </a:rPr>
              <a:t>temporum</a:t>
            </a:r>
            <a:r>
              <a:rPr sz="900" spc="-1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et</a:t>
            </a:r>
            <a:r>
              <a:rPr sz="900" spc="-1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mi,</a:t>
            </a:r>
            <a:r>
              <a:rPr sz="900" spc="-1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qui</a:t>
            </a:r>
            <a:r>
              <a:rPr sz="900" spc="-2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in</a:t>
            </a:r>
            <a:r>
              <a:rPr sz="900" spc="-1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Franklin Gothic Demi"/>
                <a:cs typeface="Franklin Gothic Demi"/>
              </a:rPr>
              <a:t>ped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 eum</a:t>
            </a:r>
            <a:r>
              <a:rPr sz="900" spc="-3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est</a:t>
            </a:r>
            <a:r>
              <a:rPr sz="900" spc="-3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volore</a:t>
            </a:r>
            <a:r>
              <a:rPr sz="900" spc="-3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ipicita</a:t>
            </a:r>
            <a:r>
              <a:rPr sz="900" spc="-3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Demi"/>
                <a:cs typeface="Franklin Gothic Demi"/>
              </a:rPr>
              <a:t>voluptas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dolores</a:t>
            </a:r>
            <a:r>
              <a:rPr sz="900" spc="8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nobis</a:t>
            </a:r>
            <a:r>
              <a:rPr sz="900" spc="9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et</a:t>
            </a:r>
            <a:r>
              <a:rPr sz="900" spc="8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quis</a:t>
            </a:r>
            <a:r>
              <a:rPr sz="900" spc="90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net</a:t>
            </a:r>
            <a:r>
              <a:rPr sz="900" spc="8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Franklin Gothic Demi"/>
                <a:cs typeface="Franklin Gothic Demi"/>
              </a:rPr>
              <a:t>laut </a:t>
            </a:r>
            <a:r>
              <a:rPr sz="900" dirty="0">
                <a:solidFill>
                  <a:srgbClr val="231F20"/>
                </a:solidFill>
                <a:latin typeface="Franklin Gothic Demi"/>
                <a:cs typeface="Franklin Gothic Demi"/>
              </a:rPr>
              <a:t>iliquam</a:t>
            </a:r>
            <a:r>
              <a:rPr sz="900" spc="-35" dirty="0">
                <a:solidFill>
                  <a:srgbClr val="231F20"/>
                </a:solidFill>
                <a:latin typeface="Franklin Gothic Demi"/>
                <a:cs typeface="Franklin Gothic Demi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Franklin Gothic Demi"/>
                <a:cs typeface="Franklin Gothic Demi"/>
              </a:rPr>
              <a:t>veribus,</a:t>
            </a:r>
            <a:endParaRPr sz="900" dirty="0">
              <a:latin typeface="Franklin Gothic Demi"/>
              <a:cs typeface="Franklin Gothic Demi"/>
            </a:endParaRPr>
          </a:p>
        </p:txBody>
      </p:sp>
      <p:pic>
        <p:nvPicPr>
          <p:cNvPr id="53" name="Imagen 52" descr="Texto&#10;&#10;El contenido generado por IA puede ser incorrecto.">
            <a:extLst>
              <a:ext uri="{FF2B5EF4-FFF2-40B4-BE49-F238E27FC236}">
                <a16:creationId xmlns:a16="http://schemas.microsoft.com/office/drawing/2014/main" id="{1F820BE2-022A-C3E3-35BE-717E2E350AC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31" y="6819330"/>
            <a:ext cx="1585469" cy="49945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</TotalTime>
  <Words>776</Words>
  <Application>Microsoft Office PowerPoint</Application>
  <PresentationFormat>Personalizado</PresentationFormat>
  <Paragraphs>51</Paragraphs>
  <Slides>5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1" baseType="lpstr">
      <vt:lpstr>Aptos</vt:lpstr>
      <vt:lpstr>Franklin Gothic Book</vt:lpstr>
      <vt:lpstr>Franklin Gothic Demi</vt:lpstr>
      <vt:lpstr>Franklin Gothic Heavy</vt:lpstr>
      <vt:lpstr>Times New Roman</vt:lpstr>
      <vt:lpstr>Office Theme</vt:lpstr>
      <vt:lpstr>LOREM IPSUM</vt:lpstr>
      <vt:lpstr>LOREM IPSUM</vt:lpstr>
      <vt:lpstr>Presentación de PowerPoint</vt:lpstr>
      <vt:lpstr>LOREM IPSUM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Beatriz Figueruelo</cp:lastModifiedBy>
  <cp:revision>1</cp:revision>
  <dcterms:created xsi:type="dcterms:W3CDTF">2026-02-06T07:10:10Z</dcterms:created>
  <dcterms:modified xsi:type="dcterms:W3CDTF">2026-02-06T09:33:06Z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2026-02-06T00:00:00Z</vt:filetime>
  </property>
  <property fmtid="{D5CDD505-2E9C-101B-9397-08002B2CF9AE}" pid="3" name="Creator">
    <vt:lpwstr>Adobe InDesign 21.2 (Windows)</vt:lpwstr>
  </property>
  <property fmtid="{D5CDD505-2E9C-101B-9397-08002B2CF9AE}" pid="4" name="LastSaved">
    <vt:filetime>2026-02-06T00:00:00Z</vt:filetime>
  </property>
  <property fmtid="{D5CDD505-2E9C-101B-9397-08002B2CF9AE}" pid="5" name="Producer">
    <vt:lpwstr>Adobe PDF Library 18.0</vt:lpwstr>
  </property>
</Properties>
</file>