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5327650" cy="7559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14" autoAdjust="0"/>
    <p:restoredTop sz="94660"/>
  </p:normalViewPr>
  <p:slideViewPr>
    <p:cSldViewPr snapToGrid="0">
      <p:cViewPr varScale="1">
        <p:scale>
          <a:sx n="137" d="100"/>
          <a:sy n="137" d="100"/>
        </p:scale>
        <p:origin x="4524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9574" y="1237197"/>
            <a:ext cx="4528503" cy="2631887"/>
          </a:xfrm>
        </p:spPr>
        <p:txBody>
          <a:bodyPr anchor="b"/>
          <a:lstStyle>
            <a:lvl1pPr algn="ctr">
              <a:defRPr sz="3496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65956" y="3970580"/>
            <a:ext cx="3995738" cy="1825171"/>
          </a:xfrm>
        </p:spPr>
        <p:txBody>
          <a:bodyPr/>
          <a:lstStyle>
            <a:lvl1pPr marL="0" indent="0" algn="ctr">
              <a:buNone/>
              <a:defRPr sz="1398"/>
            </a:lvl1pPr>
            <a:lvl2pPr marL="266365" indent="0" algn="ctr">
              <a:buNone/>
              <a:defRPr sz="1165"/>
            </a:lvl2pPr>
            <a:lvl3pPr marL="532729" indent="0" algn="ctr">
              <a:buNone/>
              <a:defRPr sz="1049"/>
            </a:lvl3pPr>
            <a:lvl4pPr marL="799094" indent="0" algn="ctr">
              <a:buNone/>
              <a:defRPr sz="932"/>
            </a:lvl4pPr>
            <a:lvl5pPr marL="1065459" indent="0" algn="ctr">
              <a:buNone/>
              <a:defRPr sz="932"/>
            </a:lvl5pPr>
            <a:lvl6pPr marL="1331824" indent="0" algn="ctr">
              <a:buNone/>
              <a:defRPr sz="932"/>
            </a:lvl6pPr>
            <a:lvl7pPr marL="1598188" indent="0" algn="ctr">
              <a:buNone/>
              <a:defRPr sz="932"/>
            </a:lvl7pPr>
            <a:lvl8pPr marL="1864553" indent="0" algn="ctr">
              <a:buNone/>
              <a:defRPr sz="932"/>
            </a:lvl8pPr>
            <a:lvl9pPr marL="2130918" indent="0" algn="ctr">
              <a:buNone/>
              <a:defRPr sz="932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E762-88E9-46D5-80C5-33E052FC4A39}" type="datetimeFigureOut">
              <a:rPr lang="es-ES" smtClean="0"/>
              <a:t>25/03/2026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7F754-B463-4453-811A-2945247E1B0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263924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E762-88E9-46D5-80C5-33E052FC4A39}" type="datetimeFigureOut">
              <a:rPr lang="es-ES" smtClean="0"/>
              <a:t>25/03/2026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7F754-B463-4453-811A-2945247E1B0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32451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812600" y="402483"/>
            <a:ext cx="1148775" cy="640647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66276" y="402483"/>
            <a:ext cx="3379728" cy="6406475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E762-88E9-46D5-80C5-33E052FC4A39}" type="datetimeFigureOut">
              <a:rPr lang="es-ES" smtClean="0"/>
              <a:t>25/03/2026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7F754-B463-4453-811A-2945247E1B0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88217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E762-88E9-46D5-80C5-33E052FC4A39}" type="datetimeFigureOut">
              <a:rPr lang="es-ES" smtClean="0"/>
              <a:t>25/03/2026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7F754-B463-4453-811A-2945247E1B0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25938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3501" y="1884671"/>
            <a:ext cx="4595098" cy="3144614"/>
          </a:xfrm>
        </p:spPr>
        <p:txBody>
          <a:bodyPr anchor="b"/>
          <a:lstStyle>
            <a:lvl1pPr>
              <a:defRPr sz="3496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3501" y="5059035"/>
            <a:ext cx="4595098" cy="1653678"/>
          </a:xfrm>
        </p:spPr>
        <p:txBody>
          <a:bodyPr/>
          <a:lstStyle>
            <a:lvl1pPr marL="0" indent="0">
              <a:buNone/>
              <a:defRPr sz="1398">
                <a:solidFill>
                  <a:schemeClr val="tx1">
                    <a:tint val="82000"/>
                  </a:schemeClr>
                </a:solidFill>
              </a:defRPr>
            </a:lvl1pPr>
            <a:lvl2pPr marL="266365" indent="0">
              <a:buNone/>
              <a:defRPr sz="1165">
                <a:solidFill>
                  <a:schemeClr val="tx1">
                    <a:tint val="82000"/>
                  </a:schemeClr>
                </a:solidFill>
              </a:defRPr>
            </a:lvl2pPr>
            <a:lvl3pPr marL="532729" indent="0">
              <a:buNone/>
              <a:defRPr sz="1049">
                <a:solidFill>
                  <a:schemeClr val="tx1">
                    <a:tint val="82000"/>
                  </a:schemeClr>
                </a:solidFill>
              </a:defRPr>
            </a:lvl3pPr>
            <a:lvl4pPr marL="799094" indent="0">
              <a:buNone/>
              <a:defRPr sz="932">
                <a:solidFill>
                  <a:schemeClr val="tx1">
                    <a:tint val="82000"/>
                  </a:schemeClr>
                </a:solidFill>
              </a:defRPr>
            </a:lvl4pPr>
            <a:lvl5pPr marL="1065459" indent="0">
              <a:buNone/>
              <a:defRPr sz="932">
                <a:solidFill>
                  <a:schemeClr val="tx1">
                    <a:tint val="82000"/>
                  </a:schemeClr>
                </a:solidFill>
              </a:defRPr>
            </a:lvl5pPr>
            <a:lvl6pPr marL="1331824" indent="0">
              <a:buNone/>
              <a:defRPr sz="932">
                <a:solidFill>
                  <a:schemeClr val="tx1">
                    <a:tint val="82000"/>
                  </a:schemeClr>
                </a:solidFill>
              </a:defRPr>
            </a:lvl6pPr>
            <a:lvl7pPr marL="1598188" indent="0">
              <a:buNone/>
              <a:defRPr sz="932">
                <a:solidFill>
                  <a:schemeClr val="tx1">
                    <a:tint val="82000"/>
                  </a:schemeClr>
                </a:solidFill>
              </a:defRPr>
            </a:lvl7pPr>
            <a:lvl8pPr marL="1864553" indent="0">
              <a:buNone/>
              <a:defRPr sz="932">
                <a:solidFill>
                  <a:schemeClr val="tx1">
                    <a:tint val="82000"/>
                  </a:schemeClr>
                </a:solidFill>
              </a:defRPr>
            </a:lvl8pPr>
            <a:lvl9pPr marL="2130918" indent="0">
              <a:buNone/>
              <a:defRPr sz="932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E762-88E9-46D5-80C5-33E052FC4A39}" type="datetimeFigureOut">
              <a:rPr lang="es-ES" smtClean="0"/>
              <a:t>25/03/2026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7F754-B463-4453-811A-2945247E1B0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013814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6276" y="2012414"/>
            <a:ext cx="2264251" cy="479654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97123" y="2012414"/>
            <a:ext cx="2264251" cy="479654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E762-88E9-46D5-80C5-33E052FC4A39}" type="datetimeFigureOut">
              <a:rPr lang="es-ES" smtClean="0"/>
              <a:t>25/03/2026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7F754-B463-4453-811A-2945247E1B0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98810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6970" y="402484"/>
            <a:ext cx="4595098" cy="1461188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6971" y="1853171"/>
            <a:ext cx="2253845" cy="908210"/>
          </a:xfrm>
        </p:spPr>
        <p:txBody>
          <a:bodyPr anchor="b"/>
          <a:lstStyle>
            <a:lvl1pPr marL="0" indent="0">
              <a:buNone/>
              <a:defRPr sz="1398" b="1"/>
            </a:lvl1pPr>
            <a:lvl2pPr marL="266365" indent="0">
              <a:buNone/>
              <a:defRPr sz="1165" b="1"/>
            </a:lvl2pPr>
            <a:lvl3pPr marL="532729" indent="0">
              <a:buNone/>
              <a:defRPr sz="1049" b="1"/>
            </a:lvl3pPr>
            <a:lvl4pPr marL="799094" indent="0">
              <a:buNone/>
              <a:defRPr sz="932" b="1"/>
            </a:lvl4pPr>
            <a:lvl5pPr marL="1065459" indent="0">
              <a:buNone/>
              <a:defRPr sz="932" b="1"/>
            </a:lvl5pPr>
            <a:lvl6pPr marL="1331824" indent="0">
              <a:buNone/>
              <a:defRPr sz="932" b="1"/>
            </a:lvl6pPr>
            <a:lvl7pPr marL="1598188" indent="0">
              <a:buNone/>
              <a:defRPr sz="932" b="1"/>
            </a:lvl7pPr>
            <a:lvl8pPr marL="1864553" indent="0">
              <a:buNone/>
              <a:defRPr sz="932" b="1"/>
            </a:lvl8pPr>
            <a:lvl9pPr marL="2130918" indent="0">
              <a:buNone/>
              <a:defRPr sz="932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6971" y="2761381"/>
            <a:ext cx="2253845" cy="4061576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697123" y="1853171"/>
            <a:ext cx="2264945" cy="908210"/>
          </a:xfrm>
        </p:spPr>
        <p:txBody>
          <a:bodyPr anchor="b"/>
          <a:lstStyle>
            <a:lvl1pPr marL="0" indent="0">
              <a:buNone/>
              <a:defRPr sz="1398" b="1"/>
            </a:lvl1pPr>
            <a:lvl2pPr marL="266365" indent="0">
              <a:buNone/>
              <a:defRPr sz="1165" b="1"/>
            </a:lvl2pPr>
            <a:lvl3pPr marL="532729" indent="0">
              <a:buNone/>
              <a:defRPr sz="1049" b="1"/>
            </a:lvl3pPr>
            <a:lvl4pPr marL="799094" indent="0">
              <a:buNone/>
              <a:defRPr sz="932" b="1"/>
            </a:lvl4pPr>
            <a:lvl5pPr marL="1065459" indent="0">
              <a:buNone/>
              <a:defRPr sz="932" b="1"/>
            </a:lvl5pPr>
            <a:lvl6pPr marL="1331824" indent="0">
              <a:buNone/>
              <a:defRPr sz="932" b="1"/>
            </a:lvl6pPr>
            <a:lvl7pPr marL="1598188" indent="0">
              <a:buNone/>
              <a:defRPr sz="932" b="1"/>
            </a:lvl7pPr>
            <a:lvl8pPr marL="1864553" indent="0">
              <a:buNone/>
              <a:defRPr sz="932" b="1"/>
            </a:lvl8pPr>
            <a:lvl9pPr marL="2130918" indent="0">
              <a:buNone/>
              <a:defRPr sz="932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697123" y="2761381"/>
            <a:ext cx="2264945" cy="4061576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E762-88E9-46D5-80C5-33E052FC4A39}" type="datetimeFigureOut">
              <a:rPr lang="es-ES" smtClean="0"/>
              <a:t>25/03/2026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7F754-B463-4453-811A-2945247E1B0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570004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E762-88E9-46D5-80C5-33E052FC4A39}" type="datetimeFigureOut">
              <a:rPr lang="es-ES" smtClean="0"/>
              <a:t>25/03/2026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7F754-B463-4453-811A-2945247E1B0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016208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E762-88E9-46D5-80C5-33E052FC4A39}" type="datetimeFigureOut">
              <a:rPr lang="es-ES" smtClean="0"/>
              <a:t>25/03/2026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7F754-B463-4453-811A-2945247E1B0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672359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6970" y="503978"/>
            <a:ext cx="1718306" cy="1763924"/>
          </a:xfrm>
        </p:spPr>
        <p:txBody>
          <a:bodyPr anchor="b"/>
          <a:lstStyle>
            <a:lvl1pPr>
              <a:defRPr sz="1864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64945" y="1088455"/>
            <a:ext cx="2697123" cy="5372269"/>
          </a:xfrm>
        </p:spPr>
        <p:txBody>
          <a:bodyPr/>
          <a:lstStyle>
            <a:lvl1pPr>
              <a:defRPr sz="1864"/>
            </a:lvl1pPr>
            <a:lvl2pPr>
              <a:defRPr sz="1631"/>
            </a:lvl2pPr>
            <a:lvl3pPr>
              <a:defRPr sz="1398"/>
            </a:lvl3pPr>
            <a:lvl4pPr>
              <a:defRPr sz="1165"/>
            </a:lvl4pPr>
            <a:lvl5pPr>
              <a:defRPr sz="1165"/>
            </a:lvl5pPr>
            <a:lvl6pPr>
              <a:defRPr sz="1165"/>
            </a:lvl6pPr>
            <a:lvl7pPr>
              <a:defRPr sz="1165"/>
            </a:lvl7pPr>
            <a:lvl8pPr>
              <a:defRPr sz="1165"/>
            </a:lvl8pPr>
            <a:lvl9pPr>
              <a:defRPr sz="1165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66970" y="2267902"/>
            <a:ext cx="1718306" cy="4201570"/>
          </a:xfrm>
        </p:spPr>
        <p:txBody>
          <a:bodyPr/>
          <a:lstStyle>
            <a:lvl1pPr marL="0" indent="0">
              <a:buNone/>
              <a:defRPr sz="932"/>
            </a:lvl1pPr>
            <a:lvl2pPr marL="266365" indent="0">
              <a:buNone/>
              <a:defRPr sz="816"/>
            </a:lvl2pPr>
            <a:lvl3pPr marL="532729" indent="0">
              <a:buNone/>
              <a:defRPr sz="699"/>
            </a:lvl3pPr>
            <a:lvl4pPr marL="799094" indent="0">
              <a:buNone/>
              <a:defRPr sz="583"/>
            </a:lvl4pPr>
            <a:lvl5pPr marL="1065459" indent="0">
              <a:buNone/>
              <a:defRPr sz="583"/>
            </a:lvl5pPr>
            <a:lvl6pPr marL="1331824" indent="0">
              <a:buNone/>
              <a:defRPr sz="583"/>
            </a:lvl6pPr>
            <a:lvl7pPr marL="1598188" indent="0">
              <a:buNone/>
              <a:defRPr sz="583"/>
            </a:lvl7pPr>
            <a:lvl8pPr marL="1864553" indent="0">
              <a:buNone/>
              <a:defRPr sz="583"/>
            </a:lvl8pPr>
            <a:lvl9pPr marL="2130918" indent="0">
              <a:buNone/>
              <a:defRPr sz="583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E762-88E9-46D5-80C5-33E052FC4A39}" type="datetimeFigureOut">
              <a:rPr lang="es-ES" smtClean="0"/>
              <a:t>25/03/2026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7F754-B463-4453-811A-2945247E1B0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887548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6970" y="503978"/>
            <a:ext cx="1718306" cy="1763924"/>
          </a:xfrm>
        </p:spPr>
        <p:txBody>
          <a:bodyPr anchor="b"/>
          <a:lstStyle>
            <a:lvl1pPr>
              <a:defRPr sz="1864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64945" y="1088455"/>
            <a:ext cx="2697123" cy="5372269"/>
          </a:xfrm>
        </p:spPr>
        <p:txBody>
          <a:bodyPr anchor="t"/>
          <a:lstStyle>
            <a:lvl1pPr marL="0" indent="0">
              <a:buNone/>
              <a:defRPr sz="1864"/>
            </a:lvl1pPr>
            <a:lvl2pPr marL="266365" indent="0">
              <a:buNone/>
              <a:defRPr sz="1631"/>
            </a:lvl2pPr>
            <a:lvl3pPr marL="532729" indent="0">
              <a:buNone/>
              <a:defRPr sz="1398"/>
            </a:lvl3pPr>
            <a:lvl4pPr marL="799094" indent="0">
              <a:buNone/>
              <a:defRPr sz="1165"/>
            </a:lvl4pPr>
            <a:lvl5pPr marL="1065459" indent="0">
              <a:buNone/>
              <a:defRPr sz="1165"/>
            </a:lvl5pPr>
            <a:lvl6pPr marL="1331824" indent="0">
              <a:buNone/>
              <a:defRPr sz="1165"/>
            </a:lvl6pPr>
            <a:lvl7pPr marL="1598188" indent="0">
              <a:buNone/>
              <a:defRPr sz="1165"/>
            </a:lvl7pPr>
            <a:lvl8pPr marL="1864553" indent="0">
              <a:buNone/>
              <a:defRPr sz="1165"/>
            </a:lvl8pPr>
            <a:lvl9pPr marL="2130918" indent="0">
              <a:buNone/>
              <a:defRPr sz="1165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66970" y="2267902"/>
            <a:ext cx="1718306" cy="4201570"/>
          </a:xfrm>
        </p:spPr>
        <p:txBody>
          <a:bodyPr/>
          <a:lstStyle>
            <a:lvl1pPr marL="0" indent="0">
              <a:buNone/>
              <a:defRPr sz="932"/>
            </a:lvl1pPr>
            <a:lvl2pPr marL="266365" indent="0">
              <a:buNone/>
              <a:defRPr sz="816"/>
            </a:lvl2pPr>
            <a:lvl3pPr marL="532729" indent="0">
              <a:buNone/>
              <a:defRPr sz="699"/>
            </a:lvl3pPr>
            <a:lvl4pPr marL="799094" indent="0">
              <a:buNone/>
              <a:defRPr sz="583"/>
            </a:lvl4pPr>
            <a:lvl5pPr marL="1065459" indent="0">
              <a:buNone/>
              <a:defRPr sz="583"/>
            </a:lvl5pPr>
            <a:lvl6pPr marL="1331824" indent="0">
              <a:buNone/>
              <a:defRPr sz="583"/>
            </a:lvl6pPr>
            <a:lvl7pPr marL="1598188" indent="0">
              <a:buNone/>
              <a:defRPr sz="583"/>
            </a:lvl7pPr>
            <a:lvl8pPr marL="1864553" indent="0">
              <a:buNone/>
              <a:defRPr sz="583"/>
            </a:lvl8pPr>
            <a:lvl9pPr marL="2130918" indent="0">
              <a:buNone/>
              <a:defRPr sz="583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E762-88E9-46D5-80C5-33E052FC4A39}" type="datetimeFigureOut">
              <a:rPr lang="es-ES" smtClean="0"/>
              <a:t>25/03/2026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7F754-B463-4453-811A-2945247E1B0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955691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66276" y="402484"/>
            <a:ext cx="4595098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6276" y="2012414"/>
            <a:ext cx="4595098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6276" y="7006700"/>
            <a:ext cx="1198721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99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990E762-88E9-46D5-80C5-33E052FC4A39}" type="datetimeFigureOut">
              <a:rPr lang="es-ES" smtClean="0"/>
              <a:t>25/03/2026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764784" y="7006700"/>
            <a:ext cx="1798082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99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762653" y="7006700"/>
            <a:ext cx="1198721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99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B27F754-B463-4453-811A-2945247E1B0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842322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532729" rtl="0" eaLnBrk="1" latinLnBrk="0" hangingPunct="1">
        <a:lnSpc>
          <a:spcPct val="90000"/>
        </a:lnSpc>
        <a:spcBef>
          <a:spcPct val="0"/>
        </a:spcBef>
        <a:buNone/>
        <a:defRPr sz="256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33182" indent="-133182" algn="l" defTabSz="532729" rtl="0" eaLnBrk="1" latinLnBrk="0" hangingPunct="1">
        <a:lnSpc>
          <a:spcPct val="90000"/>
        </a:lnSpc>
        <a:spcBef>
          <a:spcPts val="583"/>
        </a:spcBef>
        <a:buFont typeface="Arial" panose="020B0604020202020204" pitchFamily="34" charset="0"/>
        <a:buChar char="•"/>
        <a:defRPr sz="1631" kern="1200">
          <a:solidFill>
            <a:schemeClr val="tx1"/>
          </a:solidFill>
          <a:latin typeface="+mn-lt"/>
          <a:ea typeface="+mn-ea"/>
          <a:cs typeface="+mn-cs"/>
        </a:defRPr>
      </a:lvl1pPr>
      <a:lvl2pPr marL="399547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398" kern="1200">
          <a:solidFill>
            <a:schemeClr val="tx1"/>
          </a:solidFill>
          <a:latin typeface="+mn-lt"/>
          <a:ea typeface="+mn-ea"/>
          <a:cs typeface="+mn-cs"/>
        </a:defRPr>
      </a:lvl2pPr>
      <a:lvl3pPr marL="665912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165" kern="1200">
          <a:solidFill>
            <a:schemeClr val="tx1"/>
          </a:solidFill>
          <a:latin typeface="+mn-lt"/>
          <a:ea typeface="+mn-ea"/>
          <a:cs typeface="+mn-cs"/>
        </a:defRPr>
      </a:lvl3pPr>
      <a:lvl4pPr marL="932277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049" kern="1200">
          <a:solidFill>
            <a:schemeClr val="tx1"/>
          </a:solidFill>
          <a:latin typeface="+mn-lt"/>
          <a:ea typeface="+mn-ea"/>
          <a:cs typeface="+mn-cs"/>
        </a:defRPr>
      </a:lvl4pPr>
      <a:lvl5pPr marL="1198641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049" kern="1200">
          <a:solidFill>
            <a:schemeClr val="tx1"/>
          </a:solidFill>
          <a:latin typeface="+mn-lt"/>
          <a:ea typeface="+mn-ea"/>
          <a:cs typeface="+mn-cs"/>
        </a:defRPr>
      </a:lvl5pPr>
      <a:lvl6pPr marL="1465006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049" kern="1200">
          <a:solidFill>
            <a:schemeClr val="tx1"/>
          </a:solidFill>
          <a:latin typeface="+mn-lt"/>
          <a:ea typeface="+mn-ea"/>
          <a:cs typeface="+mn-cs"/>
        </a:defRPr>
      </a:lvl6pPr>
      <a:lvl7pPr marL="1731371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049" kern="1200">
          <a:solidFill>
            <a:schemeClr val="tx1"/>
          </a:solidFill>
          <a:latin typeface="+mn-lt"/>
          <a:ea typeface="+mn-ea"/>
          <a:cs typeface="+mn-cs"/>
        </a:defRPr>
      </a:lvl7pPr>
      <a:lvl8pPr marL="1997735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049" kern="1200">
          <a:solidFill>
            <a:schemeClr val="tx1"/>
          </a:solidFill>
          <a:latin typeface="+mn-lt"/>
          <a:ea typeface="+mn-ea"/>
          <a:cs typeface="+mn-cs"/>
        </a:defRPr>
      </a:lvl8pPr>
      <a:lvl9pPr marL="2264100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04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1pPr>
      <a:lvl2pPr marL="266365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2pPr>
      <a:lvl3pPr marL="532729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3pPr>
      <a:lvl4pPr marL="799094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4pPr>
      <a:lvl5pPr marL="1065459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5pPr>
      <a:lvl6pPr marL="1331824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6pPr>
      <a:lvl7pPr marL="1598188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7pPr>
      <a:lvl8pPr marL="1864553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8pPr>
      <a:lvl9pPr marL="2130918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B53105B7-5D16-3931-356E-A77158F2DC66}"/>
              </a:ext>
            </a:extLst>
          </p:cNvPr>
          <p:cNvSpPr txBox="1"/>
          <p:nvPr/>
        </p:nvSpPr>
        <p:spPr>
          <a:xfrm>
            <a:off x="346414" y="1664686"/>
            <a:ext cx="4634822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1000" dirty="0" err="1">
                <a:latin typeface="Franklin Gothic Book" panose="020B0503020102020204" pitchFamily="34" charset="0"/>
              </a:rPr>
              <a:t>Lorem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ipsum</a:t>
            </a:r>
            <a:r>
              <a:rPr lang="es-ES" sz="1000" dirty="0">
                <a:latin typeface="Franklin Gothic Book" panose="020B0503020102020204" pitchFamily="34" charset="0"/>
              </a:rPr>
              <a:t> dolor </a:t>
            </a:r>
            <a:r>
              <a:rPr lang="es-ES" sz="1000" dirty="0" err="1">
                <a:latin typeface="Franklin Gothic Book" panose="020B0503020102020204" pitchFamily="34" charset="0"/>
              </a:rPr>
              <a:t>sit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amet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consectetur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adipiscing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elit</a:t>
            </a:r>
            <a:r>
              <a:rPr lang="es-ES" sz="1000" dirty="0">
                <a:latin typeface="Franklin Gothic Book" panose="020B0503020102020204" pitchFamily="34" charset="0"/>
              </a:rPr>
              <a:t> justo </a:t>
            </a:r>
            <a:r>
              <a:rPr lang="es-ES" sz="1000" dirty="0" err="1">
                <a:latin typeface="Franklin Gothic Book" panose="020B0503020102020204" pitchFamily="34" charset="0"/>
              </a:rPr>
              <a:t>feugiat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faucibus</a:t>
            </a:r>
            <a:r>
              <a:rPr lang="es-ES" sz="1000" dirty="0">
                <a:latin typeface="Franklin Gothic Book" panose="020B0503020102020204" pitchFamily="34" charset="0"/>
              </a:rPr>
              <a:t>, sed </a:t>
            </a:r>
            <a:r>
              <a:rPr lang="es-ES" sz="1000" dirty="0" err="1">
                <a:latin typeface="Franklin Gothic Book" panose="020B0503020102020204" pitchFamily="34" charset="0"/>
              </a:rPr>
              <a:t>rhoncus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dis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ligula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ridiculus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nibh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felis</a:t>
            </a:r>
            <a:r>
              <a:rPr lang="es-ES" sz="1000" dirty="0">
                <a:latin typeface="Franklin Gothic Book" panose="020B0503020102020204" pitchFamily="34" charset="0"/>
              </a:rPr>
              <a:t> vehicula </a:t>
            </a:r>
            <a:r>
              <a:rPr lang="es-ES" sz="1000" dirty="0" err="1">
                <a:latin typeface="Franklin Gothic Book" panose="020B0503020102020204" pitchFamily="34" charset="0"/>
              </a:rPr>
              <a:t>risus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sagittis</a:t>
            </a:r>
            <a:r>
              <a:rPr lang="es-ES" sz="1000" dirty="0">
                <a:latin typeface="Franklin Gothic Book" panose="020B0503020102020204" pitchFamily="34" charset="0"/>
              </a:rPr>
              <a:t>, </a:t>
            </a:r>
            <a:r>
              <a:rPr lang="es-ES" sz="1000" dirty="0" err="1">
                <a:latin typeface="Franklin Gothic Book" panose="020B0503020102020204" pitchFamily="34" charset="0"/>
              </a:rPr>
              <a:t>fermentum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eleifend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iaculis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nam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accumsan</a:t>
            </a:r>
            <a:r>
              <a:rPr lang="es-ES" sz="1000" dirty="0">
                <a:latin typeface="Franklin Gothic Book" panose="020B0503020102020204" pitchFamily="34" charset="0"/>
              </a:rPr>
              <a:t> tortor </a:t>
            </a:r>
            <a:r>
              <a:rPr lang="es-ES" sz="1000" dirty="0" err="1">
                <a:latin typeface="Franklin Gothic Book" panose="020B0503020102020204" pitchFamily="34" charset="0"/>
              </a:rPr>
              <a:t>nec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dapibus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eget</a:t>
            </a:r>
            <a:r>
              <a:rPr lang="es-ES" sz="1000" dirty="0">
                <a:latin typeface="Franklin Gothic Book" panose="020B0503020102020204" pitchFamily="34" charset="0"/>
              </a:rPr>
              <a:t>. </a:t>
            </a:r>
          </a:p>
          <a:p>
            <a:pPr algn="just"/>
            <a:endParaRPr lang="es-ES" sz="1000" dirty="0">
              <a:latin typeface="Franklin Gothic Book" panose="020B0503020102020204" pitchFamily="34" charset="0"/>
            </a:endParaRPr>
          </a:p>
          <a:p>
            <a:pPr algn="just"/>
            <a:r>
              <a:rPr lang="es-ES" sz="1000" dirty="0">
                <a:latin typeface="Franklin Gothic Book" panose="020B0503020102020204" pitchFamily="34" charset="0"/>
              </a:rPr>
              <a:t>Platea </a:t>
            </a:r>
            <a:r>
              <a:rPr lang="es-ES" sz="1000" dirty="0" err="1">
                <a:latin typeface="Franklin Gothic Book" panose="020B0503020102020204" pitchFamily="34" charset="0"/>
              </a:rPr>
              <a:t>parturient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enim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augue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primis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nostra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vel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sagittis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tellus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accumsan</a:t>
            </a:r>
            <a:r>
              <a:rPr lang="es-ES" sz="1000" dirty="0">
                <a:latin typeface="Franklin Gothic Book" panose="020B0503020102020204" pitchFamily="34" charset="0"/>
              </a:rPr>
              <a:t>, mauris </a:t>
            </a:r>
            <a:r>
              <a:rPr lang="es-ES" sz="1000" dirty="0" err="1">
                <a:latin typeface="Franklin Gothic Book" panose="020B0503020102020204" pitchFamily="34" charset="0"/>
              </a:rPr>
              <a:t>imperdiet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ullamcorper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volutpat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maecenas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habitasse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euismod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integer</a:t>
            </a:r>
            <a:r>
              <a:rPr lang="es-ES" sz="1000" dirty="0">
                <a:latin typeface="Franklin Gothic Book" panose="020B0503020102020204" pitchFamily="34" charset="0"/>
              </a:rPr>
              <a:t> quis, </a:t>
            </a:r>
            <a:r>
              <a:rPr lang="es-ES" sz="1000" dirty="0" err="1">
                <a:latin typeface="Franklin Gothic Book" panose="020B0503020102020204" pitchFamily="34" charset="0"/>
              </a:rPr>
              <a:t>condimentum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magnis</a:t>
            </a:r>
            <a:r>
              <a:rPr lang="es-ES" sz="1000" dirty="0">
                <a:latin typeface="Franklin Gothic Book" panose="020B0503020102020204" pitchFamily="34" charset="0"/>
              </a:rPr>
              <a:t> commodo lacinia </a:t>
            </a:r>
            <a:r>
              <a:rPr lang="es-ES" sz="1000" dirty="0" err="1">
                <a:latin typeface="Franklin Gothic Book" panose="020B0503020102020204" pitchFamily="34" charset="0"/>
              </a:rPr>
              <a:t>purus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dapibus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tincidunt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congue</a:t>
            </a:r>
            <a:r>
              <a:rPr lang="es-ES" sz="1000" dirty="0">
                <a:latin typeface="Franklin Gothic Book" panose="020B0503020102020204" pitchFamily="34" charset="0"/>
              </a:rPr>
              <a:t>. Cum </a:t>
            </a:r>
            <a:r>
              <a:rPr lang="es-ES" sz="1000" dirty="0" err="1">
                <a:latin typeface="Franklin Gothic Book" panose="020B0503020102020204" pitchFamily="34" charset="0"/>
              </a:rPr>
              <a:t>rhoncus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cubilia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congue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conubia</a:t>
            </a:r>
            <a:r>
              <a:rPr lang="es-ES" sz="1000" dirty="0">
                <a:latin typeface="Franklin Gothic Book" panose="020B0503020102020204" pitchFamily="34" charset="0"/>
              </a:rPr>
              <a:t> magna </a:t>
            </a:r>
            <a:r>
              <a:rPr lang="es-ES" sz="1000" dirty="0" err="1">
                <a:latin typeface="Franklin Gothic Book" panose="020B0503020102020204" pitchFamily="34" charset="0"/>
              </a:rPr>
              <a:t>potenti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suscipit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torquent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iaculis</a:t>
            </a:r>
            <a:r>
              <a:rPr lang="es-ES" sz="1000" dirty="0">
                <a:latin typeface="Franklin Gothic Book" panose="020B0503020102020204" pitchFamily="34" charset="0"/>
              </a:rPr>
              <a:t>, </a:t>
            </a:r>
            <a:r>
              <a:rPr lang="es-ES" sz="1000" dirty="0" err="1">
                <a:latin typeface="Franklin Gothic Book" panose="020B0503020102020204" pitchFamily="34" charset="0"/>
              </a:rPr>
              <a:t>pharetra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blandit</a:t>
            </a:r>
            <a:r>
              <a:rPr lang="es-ES" sz="1000" dirty="0">
                <a:latin typeface="Franklin Gothic Book" panose="020B0503020102020204" pitchFamily="34" charset="0"/>
              </a:rPr>
              <a:t> id </a:t>
            </a:r>
            <a:r>
              <a:rPr lang="es-ES" sz="1000" dirty="0" err="1">
                <a:latin typeface="Franklin Gothic Book" panose="020B0503020102020204" pitchFamily="34" charset="0"/>
              </a:rPr>
              <a:t>mollis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aliquam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aliquet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senectus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condimentum</a:t>
            </a:r>
            <a:r>
              <a:rPr lang="es-ES" sz="1000" dirty="0">
                <a:latin typeface="Franklin Gothic Book" panose="020B0503020102020204" pitchFamily="34" charset="0"/>
              </a:rPr>
              <a:t>, </a:t>
            </a:r>
            <a:r>
              <a:rPr lang="es-ES" sz="1000" dirty="0" err="1">
                <a:latin typeface="Franklin Gothic Book" panose="020B0503020102020204" pitchFamily="34" charset="0"/>
              </a:rPr>
              <a:t>imperdiet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sociosqu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morbi</a:t>
            </a:r>
            <a:r>
              <a:rPr lang="es-ES" sz="1000" dirty="0">
                <a:latin typeface="Franklin Gothic Book" panose="020B0503020102020204" pitchFamily="34" charset="0"/>
              </a:rPr>
              <a:t> quis </a:t>
            </a:r>
            <a:r>
              <a:rPr lang="es-ES" sz="1000" dirty="0" err="1">
                <a:latin typeface="Franklin Gothic Book" panose="020B0503020102020204" pitchFamily="34" charset="0"/>
              </a:rPr>
              <a:t>massa</a:t>
            </a:r>
            <a:r>
              <a:rPr lang="es-ES" sz="1000" dirty="0">
                <a:latin typeface="Franklin Gothic Book" panose="020B0503020102020204" pitchFamily="34" charset="0"/>
              </a:rPr>
              <a:t> cras nunc </a:t>
            </a:r>
            <a:r>
              <a:rPr lang="es-ES" sz="1000" dirty="0" err="1">
                <a:latin typeface="Franklin Gothic Book" panose="020B0503020102020204" pitchFamily="34" charset="0"/>
              </a:rPr>
              <a:t>arcu</a:t>
            </a:r>
            <a:r>
              <a:rPr lang="es-ES" sz="1000" dirty="0">
                <a:latin typeface="Franklin Gothic Book" panose="020B0503020102020204" pitchFamily="34" charset="0"/>
              </a:rPr>
              <a:t>.</a:t>
            </a:r>
          </a:p>
          <a:p>
            <a:pPr algn="just"/>
            <a:endParaRPr lang="es-ES" sz="1000" dirty="0">
              <a:latin typeface="Franklin Gothic Book" panose="020B0503020102020204" pitchFamily="34" charset="0"/>
            </a:endParaRPr>
          </a:p>
          <a:p>
            <a:pPr algn="just"/>
            <a:r>
              <a:rPr lang="es-ES" sz="1000" dirty="0">
                <a:latin typeface="Franklin Gothic Book" panose="020B0503020102020204" pitchFamily="34" charset="0"/>
              </a:rPr>
              <a:t>Vehicula ante </a:t>
            </a:r>
            <a:r>
              <a:rPr lang="es-ES" sz="1000" dirty="0" err="1">
                <a:latin typeface="Franklin Gothic Book" panose="020B0503020102020204" pitchFamily="34" charset="0"/>
              </a:rPr>
              <a:t>metus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quam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aliquam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class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sem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bibendum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blandit</a:t>
            </a:r>
            <a:r>
              <a:rPr lang="es-ES" sz="1000" dirty="0">
                <a:latin typeface="Franklin Gothic Book" panose="020B0503020102020204" pitchFamily="34" charset="0"/>
              </a:rPr>
              <a:t> ut, </a:t>
            </a:r>
            <a:r>
              <a:rPr lang="es-ES" sz="1000" dirty="0" err="1">
                <a:latin typeface="Franklin Gothic Book" panose="020B0503020102020204" pitchFamily="34" charset="0"/>
              </a:rPr>
              <a:t>pharetra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lacus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diam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imperdiet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vulputate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torquent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nullam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facilisis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dictumst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primis</a:t>
            </a:r>
            <a:r>
              <a:rPr lang="es-ES" sz="1000" dirty="0">
                <a:latin typeface="Franklin Gothic Book" panose="020B0503020102020204" pitchFamily="34" charset="0"/>
              </a:rPr>
              <a:t>, </a:t>
            </a:r>
            <a:r>
              <a:rPr lang="es-ES" sz="1000" dirty="0" err="1">
                <a:latin typeface="Franklin Gothic Book" panose="020B0503020102020204" pitchFamily="34" charset="0"/>
              </a:rPr>
              <a:t>aptent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suspendisse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suscipit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penatibus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natoque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netus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orci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egestas</a:t>
            </a:r>
            <a:r>
              <a:rPr lang="es-ES" sz="1000" dirty="0">
                <a:latin typeface="Franklin Gothic Book" panose="020B0503020102020204" pitchFamily="34" charset="0"/>
              </a:rPr>
              <a:t>. Semper a </a:t>
            </a:r>
            <a:r>
              <a:rPr lang="es-ES" sz="1000" dirty="0" err="1">
                <a:latin typeface="Franklin Gothic Book" panose="020B0503020102020204" pitchFamily="34" charset="0"/>
              </a:rPr>
              <a:t>eget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dignissim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sociosqu</a:t>
            </a:r>
            <a:r>
              <a:rPr lang="es-ES" sz="1000" dirty="0">
                <a:latin typeface="Franklin Gothic Book" panose="020B0503020102020204" pitchFamily="34" charset="0"/>
              </a:rPr>
              <a:t> ornare </a:t>
            </a:r>
            <a:r>
              <a:rPr lang="es-ES" sz="1000" dirty="0" err="1">
                <a:latin typeface="Franklin Gothic Book" panose="020B0503020102020204" pitchFamily="34" charset="0"/>
              </a:rPr>
              <a:t>curabitur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phasellus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fames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gravida</a:t>
            </a:r>
            <a:r>
              <a:rPr lang="es-ES" sz="1000" dirty="0">
                <a:latin typeface="Franklin Gothic Book" panose="020B0503020102020204" pitchFamily="34" charset="0"/>
              </a:rPr>
              <a:t> ut, </a:t>
            </a:r>
            <a:r>
              <a:rPr lang="es-ES" sz="1000" dirty="0" err="1">
                <a:latin typeface="Franklin Gothic Book" panose="020B0503020102020204" pitchFamily="34" charset="0"/>
              </a:rPr>
              <a:t>scelerisque</a:t>
            </a:r>
            <a:r>
              <a:rPr lang="es-ES" sz="1000" dirty="0">
                <a:latin typeface="Franklin Gothic Book" panose="020B0503020102020204" pitchFamily="34" charset="0"/>
              </a:rPr>
              <a:t> lacinia </a:t>
            </a:r>
            <a:r>
              <a:rPr lang="es-ES" sz="1000" dirty="0" err="1">
                <a:latin typeface="Franklin Gothic Book" panose="020B0503020102020204" pitchFamily="34" charset="0"/>
              </a:rPr>
              <a:t>vel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enim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sagittis</a:t>
            </a:r>
            <a:r>
              <a:rPr lang="es-ES" sz="1000" dirty="0">
                <a:latin typeface="Franklin Gothic Book" panose="020B0503020102020204" pitchFamily="34" charset="0"/>
              </a:rPr>
              <a:t> auctor nunc </a:t>
            </a:r>
            <a:r>
              <a:rPr lang="es-ES" sz="1000" dirty="0" err="1">
                <a:latin typeface="Franklin Gothic Book" panose="020B0503020102020204" pitchFamily="34" charset="0"/>
              </a:rPr>
              <a:t>hac</a:t>
            </a:r>
            <a:r>
              <a:rPr lang="es-ES" sz="1000" dirty="0">
                <a:latin typeface="Franklin Gothic Book" panose="020B0503020102020204" pitchFamily="34" charset="0"/>
              </a:rPr>
              <a:t> ante. </a:t>
            </a:r>
            <a:r>
              <a:rPr lang="es-ES" sz="1000" dirty="0" err="1">
                <a:latin typeface="Franklin Gothic Book" panose="020B0503020102020204" pitchFamily="34" charset="0"/>
              </a:rPr>
              <a:t>Dictum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porttitor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mollis</a:t>
            </a:r>
            <a:r>
              <a:rPr lang="es-ES" sz="1000" dirty="0">
                <a:latin typeface="Franklin Gothic Book" panose="020B0503020102020204" pitchFamily="34" charset="0"/>
              </a:rPr>
              <a:t> cum </a:t>
            </a:r>
            <a:r>
              <a:rPr lang="es-ES" sz="1000" dirty="0" err="1">
                <a:latin typeface="Franklin Gothic Book" panose="020B0503020102020204" pitchFamily="34" charset="0"/>
              </a:rPr>
              <a:t>feugiat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tempor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tempus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netus</a:t>
            </a:r>
            <a:r>
              <a:rPr lang="es-ES" sz="1000" dirty="0">
                <a:latin typeface="Franklin Gothic Book" panose="020B0503020102020204" pitchFamily="34" charset="0"/>
              </a:rPr>
              <a:t> ante </a:t>
            </a:r>
            <a:r>
              <a:rPr lang="es-ES" sz="1000" dirty="0" err="1">
                <a:latin typeface="Franklin Gothic Book" panose="020B0503020102020204" pitchFamily="34" charset="0"/>
              </a:rPr>
              <a:t>arcu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parturient</a:t>
            </a:r>
            <a:r>
              <a:rPr lang="es-ES" sz="1000" dirty="0">
                <a:latin typeface="Franklin Gothic Book" panose="020B0503020102020204" pitchFamily="34" charset="0"/>
              </a:rPr>
              <a:t> mus auctor, et </a:t>
            </a:r>
            <a:r>
              <a:rPr lang="es-ES" sz="1000" dirty="0" err="1">
                <a:latin typeface="Franklin Gothic Book" panose="020B0503020102020204" pitchFamily="34" charset="0"/>
              </a:rPr>
              <a:t>interdum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dis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condimentum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eu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nam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tincidunt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nascetur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suspendisse</a:t>
            </a:r>
            <a:r>
              <a:rPr lang="es-ES" sz="1000" dirty="0">
                <a:latin typeface="Franklin Gothic Book" panose="020B0503020102020204" pitchFamily="34" charset="0"/>
              </a:rPr>
              <a:t> leo </a:t>
            </a:r>
            <a:r>
              <a:rPr lang="es-ES" sz="1000" dirty="0" err="1">
                <a:latin typeface="Franklin Gothic Book" panose="020B0503020102020204" pitchFamily="34" charset="0"/>
              </a:rPr>
              <a:t>ridiculus</a:t>
            </a:r>
            <a:r>
              <a:rPr lang="es-ES" sz="1000" dirty="0">
                <a:latin typeface="Franklin Gothic Book" panose="020B0503020102020204" pitchFamily="34" charset="0"/>
              </a:rPr>
              <a:t>.</a:t>
            </a:r>
          </a:p>
          <a:p>
            <a:pPr algn="just"/>
            <a:endParaRPr lang="es-ES" sz="1000" dirty="0">
              <a:latin typeface="Franklin Gothic Book" panose="020B0503020102020204" pitchFamily="34" charset="0"/>
            </a:endParaRPr>
          </a:p>
          <a:p>
            <a:pPr algn="just"/>
            <a:endParaRPr lang="es-ES" sz="1000" dirty="0">
              <a:latin typeface="Franklin Gothic Book" panose="020B0503020102020204" pitchFamily="34" charset="0"/>
            </a:endParaRPr>
          </a:p>
          <a:p>
            <a:pPr algn="just"/>
            <a:r>
              <a:rPr lang="es-ES" sz="1000" dirty="0">
                <a:latin typeface="Franklin Gothic Book" panose="020B0503020102020204" pitchFamily="34" charset="0"/>
              </a:rPr>
              <a:t>Lugar, fecha</a:t>
            </a:r>
          </a:p>
        </p:txBody>
      </p:sp>
    </p:spTree>
    <p:extLst>
      <p:ext uri="{BB962C8B-B14F-4D97-AF65-F5344CB8AC3E}">
        <p14:creationId xmlns:p14="http://schemas.microsoft.com/office/powerpoint/2010/main" val="156739586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ema d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</TotalTime>
  <Words>174</Words>
  <Application>Microsoft Office PowerPoint</Application>
  <PresentationFormat>Personalizado</PresentationFormat>
  <Paragraphs>8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6" baseType="lpstr">
      <vt:lpstr>Aptos</vt:lpstr>
      <vt:lpstr>Aptos Display</vt:lpstr>
      <vt:lpstr>Arial</vt:lpstr>
      <vt:lpstr>Franklin Gothic Book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Office</dc:creator>
  <cp:lastModifiedBy>Office</cp:lastModifiedBy>
  <cp:revision>5</cp:revision>
  <dcterms:created xsi:type="dcterms:W3CDTF">2026-03-23T10:33:16Z</dcterms:created>
  <dcterms:modified xsi:type="dcterms:W3CDTF">2026-03-25T13:29:01Z</dcterms:modified>
</cp:coreProperties>
</file>